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14"/>
  </p:notesMasterIdLst>
  <p:sldIdLst>
    <p:sldId id="258" r:id="rId6"/>
    <p:sldId id="2147375949" r:id="rId7"/>
    <p:sldId id="2147375950" r:id="rId8"/>
    <p:sldId id="2147375951" r:id="rId9"/>
    <p:sldId id="327" r:id="rId10"/>
    <p:sldId id="260" r:id="rId11"/>
    <p:sldId id="2147375953" r:id="rId12"/>
    <p:sldId id="2147375954"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3B18"/>
    <a:srgbClr val="9B62C3"/>
    <a:srgbClr val="85254B"/>
    <a:srgbClr val="4E4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1658" autoAdjust="0"/>
  </p:normalViewPr>
  <p:slideViewPr>
    <p:cSldViewPr snapToGrid="0">
      <p:cViewPr varScale="1">
        <p:scale>
          <a:sx n="138" d="100"/>
          <a:sy n="138" d="100"/>
        </p:scale>
        <p:origin x="888" y="102"/>
      </p:cViewPr>
      <p:guideLst/>
    </p:cSldViewPr>
  </p:slid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F7764-3708-48C9-A1BB-FDC9E116F7C4}" type="datetimeFigureOut">
              <a:rPr lang="en-GB" smtClean="0"/>
              <a:t>03/04/2024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52B1E-B585-4012-9030-1F6687CAD2BD}" type="slidenum">
              <a:rPr lang="en-GB" smtClean="0"/>
              <a:t>‹#›</a:t>
            </a:fld>
            <a:endParaRPr lang="en-GB"/>
          </a:p>
        </p:txBody>
      </p:sp>
    </p:spTree>
    <p:extLst>
      <p:ext uri="{BB962C8B-B14F-4D97-AF65-F5344CB8AC3E}">
        <p14:creationId xmlns:p14="http://schemas.microsoft.com/office/powerpoint/2010/main" val="259379490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852B1E-B585-4012-9030-1F6687CAD2BD}" type="slidenum">
              <a:rPr lang="en-GB" smtClean="0"/>
              <a:t>1</a:t>
            </a:fld>
            <a:endParaRPr lang="en-GB"/>
          </a:p>
        </p:txBody>
      </p:sp>
    </p:spTree>
    <p:extLst>
      <p:ext uri="{BB962C8B-B14F-4D97-AF65-F5344CB8AC3E}">
        <p14:creationId xmlns:p14="http://schemas.microsoft.com/office/powerpoint/2010/main" val="375130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Exemplen ger en återgång till ESA -99</a:t>
            </a:r>
          </a:p>
        </p:txBody>
      </p:sp>
      <p:sp>
        <p:nvSpPr>
          <p:cNvPr id="4" name="Platshållare för bildnummer 3"/>
          <p:cNvSpPr>
            <a:spLocks noGrp="1"/>
          </p:cNvSpPr>
          <p:nvPr>
            <p:ph type="sldNum" sz="quarter" idx="5"/>
          </p:nvPr>
        </p:nvSpPr>
        <p:spPr/>
        <p:txBody>
          <a:bodyPr/>
          <a:lstStyle/>
          <a:p>
            <a:fld id="{CF852B1E-B585-4012-9030-1F6687CAD2BD}" type="slidenum">
              <a:rPr lang="en-GB" smtClean="0"/>
              <a:t>2</a:t>
            </a:fld>
            <a:endParaRPr lang="en-GB"/>
          </a:p>
        </p:txBody>
      </p:sp>
    </p:spTree>
    <p:extLst>
      <p:ext uri="{BB962C8B-B14F-4D97-AF65-F5344CB8AC3E}">
        <p14:creationId xmlns:p14="http://schemas.microsoft.com/office/powerpoint/2010/main" val="194981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Ska arbete utföras i anslutning till den ena stationen i parallellgången då ska ledningen arbetsjordas via jordningskopplare i närmaste station och arbetsjordning nr 2 anbringas på linjen efter parallellgångens slut samt arbetsplatsen potentialutjämnas  Arbetsjordning minst 2* 50 mm</a:t>
            </a:r>
            <a:r>
              <a:rPr lang="sv-SE" baseline="30000" dirty="0"/>
              <a:t>2</a:t>
            </a:r>
            <a:r>
              <a:rPr lang="sv-SE" dirty="0"/>
              <a:t> samt potentialutjämning minst 1*50 mm</a:t>
            </a:r>
            <a:r>
              <a:rPr lang="sv-SE" baseline="30000" dirty="0"/>
              <a:t>2</a:t>
            </a:r>
          </a:p>
        </p:txBody>
      </p:sp>
      <p:sp>
        <p:nvSpPr>
          <p:cNvPr id="4" name="Platshållare för bildnummer 3"/>
          <p:cNvSpPr>
            <a:spLocks noGrp="1"/>
          </p:cNvSpPr>
          <p:nvPr>
            <p:ph type="sldNum" sz="quarter" idx="5"/>
          </p:nvPr>
        </p:nvSpPr>
        <p:spPr/>
        <p:txBody>
          <a:bodyPr/>
          <a:lstStyle/>
          <a:p>
            <a:fld id="{CF852B1E-B585-4012-9030-1F6687CAD2BD}" type="slidenum">
              <a:rPr lang="en-GB" smtClean="0"/>
              <a:t>4</a:t>
            </a:fld>
            <a:endParaRPr lang="en-GB"/>
          </a:p>
        </p:txBody>
      </p:sp>
    </p:spTree>
    <p:extLst>
      <p:ext uri="{BB962C8B-B14F-4D97-AF65-F5344CB8AC3E}">
        <p14:creationId xmlns:p14="http://schemas.microsoft.com/office/powerpoint/2010/main" val="8915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innebär att då ledningen</a:t>
            </a:r>
            <a:r>
              <a:rPr lang="sv-SE" baseline="0" dirty="0"/>
              <a:t> (</a:t>
            </a:r>
            <a:r>
              <a:rPr lang="sv-SE" dirty="0"/>
              <a:t>parallellgången</a:t>
            </a:r>
            <a:r>
              <a:rPr lang="sv-SE" baseline="0" dirty="0"/>
              <a:t> med givande ledning)</a:t>
            </a:r>
            <a:r>
              <a:rPr lang="sv-SE" dirty="0"/>
              <a:t> uppnått en viss längd så uppnår man max-ström</a:t>
            </a:r>
            <a:r>
              <a:rPr lang="sv-SE" baseline="0" dirty="0"/>
              <a:t> och</a:t>
            </a:r>
          </a:p>
          <a:p>
            <a:r>
              <a:rPr lang="sv-SE" baseline="0" dirty="0"/>
              <a:t>strömmen blir inte högre för att man förlänger parallellgången med givande ledning.</a:t>
            </a:r>
          </a:p>
          <a:p>
            <a:endParaRPr lang="sv-SE" baseline="0" dirty="0"/>
          </a:p>
          <a:p>
            <a:r>
              <a:rPr lang="sv-SE" baseline="0" dirty="0"/>
              <a:t>Notera att detta kan ge en överskattning om det finns skruvar längs parallellgången.</a:t>
            </a:r>
          </a:p>
          <a:p>
            <a:r>
              <a:rPr lang="sv-SE" baseline="0" dirty="0"/>
              <a:t>Om givande ledning är en julgran överskattas </a:t>
            </a:r>
            <a:r>
              <a:rPr lang="sv-SE" baseline="0" dirty="0" err="1"/>
              <a:t>längsspänningen</a:t>
            </a:r>
            <a:r>
              <a:rPr lang="sv-SE" baseline="0" dirty="0"/>
              <a:t> med ca 40%.</a:t>
            </a:r>
          </a:p>
          <a:p>
            <a:r>
              <a:rPr lang="sv-SE" baseline="0" dirty="0"/>
              <a:t>Viktigt hur man hanterar topplinor och marklina om ledningen har sådana (bör vara jordade vid impedansberäkningar).</a:t>
            </a:r>
            <a:endParaRPr lang="sv-SE" dirty="0"/>
          </a:p>
        </p:txBody>
      </p:sp>
      <p:sp>
        <p:nvSpPr>
          <p:cNvPr id="4" name="Platshållare för bildnummer 3"/>
          <p:cNvSpPr>
            <a:spLocks noGrp="1"/>
          </p:cNvSpPr>
          <p:nvPr>
            <p:ph type="sldNum" sz="quarter" idx="10"/>
          </p:nvPr>
        </p:nvSpPr>
        <p:spPr/>
        <p:txBody>
          <a:bodyPr/>
          <a:lstStyle/>
          <a:p>
            <a:fld id="{70772D54-A83A-47EE-AF90-34EEC2A30271}" type="slidenum">
              <a:rPr lang="sv-SE" smtClean="0"/>
              <a:t>5</a:t>
            </a:fld>
            <a:endParaRPr lang="sv-SE"/>
          </a:p>
        </p:txBody>
      </p:sp>
    </p:spTree>
    <p:extLst>
      <p:ext uri="{BB962C8B-B14F-4D97-AF65-F5344CB8AC3E}">
        <p14:creationId xmlns:p14="http://schemas.microsoft.com/office/powerpoint/2010/main" val="19271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induktiva strömmen som flyter i ledningen per km och som måste hanteras vid anbringade av den första kompletterande jordningen ute på linjen.</a:t>
            </a:r>
          </a:p>
          <a:p>
            <a:r>
              <a:rPr lang="sv-SE" dirty="0"/>
              <a:t>Detta oavsett längd blir inte strömmen högre än detta då spänningen ökar men det gör även Impedansen U/Ω  </a:t>
            </a:r>
          </a:p>
        </p:txBody>
      </p:sp>
      <p:sp>
        <p:nvSpPr>
          <p:cNvPr id="4" name="Platshållare för bildnummer 3"/>
          <p:cNvSpPr>
            <a:spLocks noGrp="1"/>
          </p:cNvSpPr>
          <p:nvPr>
            <p:ph type="sldNum" sz="quarter" idx="5"/>
          </p:nvPr>
        </p:nvSpPr>
        <p:spPr/>
        <p:txBody>
          <a:bodyPr/>
          <a:lstStyle/>
          <a:p>
            <a:fld id="{CF852B1E-B585-4012-9030-1F6687CAD2BD}" type="slidenum">
              <a:rPr lang="en-GB" smtClean="0"/>
              <a:t>7</a:t>
            </a:fld>
            <a:endParaRPr lang="en-GB"/>
          </a:p>
        </p:txBody>
      </p:sp>
    </p:spTree>
    <p:extLst>
      <p:ext uri="{BB962C8B-B14F-4D97-AF65-F5344CB8AC3E}">
        <p14:creationId xmlns:p14="http://schemas.microsoft.com/office/powerpoint/2010/main" val="133391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induktiva strömmen som flyter i ledningen per km och som måste hanteras vid anbringade av den första kompletterande jordningen ute på linjen.</a:t>
            </a:r>
          </a:p>
          <a:p>
            <a:r>
              <a:rPr lang="sv-SE" dirty="0"/>
              <a:t>Detta oavsett längd blir inte strömmen högre än detta då spänningen ökar men det gör även Impedansen U/Ω  </a:t>
            </a:r>
          </a:p>
        </p:txBody>
      </p:sp>
      <p:sp>
        <p:nvSpPr>
          <p:cNvPr id="4" name="Platshållare för bildnummer 3"/>
          <p:cNvSpPr>
            <a:spLocks noGrp="1"/>
          </p:cNvSpPr>
          <p:nvPr>
            <p:ph type="sldNum" sz="quarter" idx="5"/>
          </p:nvPr>
        </p:nvSpPr>
        <p:spPr/>
        <p:txBody>
          <a:bodyPr/>
          <a:lstStyle/>
          <a:p>
            <a:fld id="{CF852B1E-B585-4012-9030-1F6687CAD2BD}" type="slidenum">
              <a:rPr lang="en-GB" smtClean="0"/>
              <a:t>8</a:t>
            </a:fld>
            <a:endParaRPr lang="en-GB"/>
          </a:p>
        </p:txBody>
      </p:sp>
    </p:spTree>
    <p:extLst>
      <p:ext uri="{BB962C8B-B14F-4D97-AF65-F5344CB8AC3E}">
        <p14:creationId xmlns:p14="http://schemas.microsoft.com/office/powerpoint/2010/main" val="223741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p:spTree>
      <p:nvGrpSpPr>
        <p:cNvPr id="1" name=""/>
        <p:cNvGrpSpPr/>
        <p:nvPr/>
      </p:nvGrpSpPr>
      <p:grpSpPr>
        <a:xfrm>
          <a:off x="0" y="0"/>
          <a:ext cx="0" cy="0"/>
          <a:chOff x="0" y="0"/>
          <a:chExt cx="0" cy="0"/>
        </a:xfrm>
      </p:grpSpPr>
      <p:sp>
        <p:nvSpPr>
          <p:cNvPr id="12" name="Platshållare för bild 4">
            <a:extLst>
              <a:ext uri="{FF2B5EF4-FFF2-40B4-BE49-F238E27FC236}">
                <a16:creationId xmlns:a16="http://schemas.microsoft.com/office/drawing/2014/main" id="{41EC61FF-2DF8-4E41-9AC2-00EBA6C4EE46}"/>
              </a:ext>
            </a:extLst>
          </p:cNvPr>
          <p:cNvSpPr>
            <a:spLocks noGrp="1"/>
          </p:cNvSpPr>
          <p:nvPr>
            <p:ph type="pic" sz="quarter" idx="14"/>
          </p:nvPr>
        </p:nvSpPr>
        <p:spPr>
          <a:xfrm>
            <a:off x="179387" y="162000"/>
            <a:ext cx="8785225" cy="4489200"/>
          </a:xfrm>
        </p:spPr>
        <p:txBody>
          <a:bodyPr/>
          <a:lstStyle>
            <a:lvl1pPr marL="0" indent="0">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A8701F40-435C-45D0-AF3A-C418FF0B07C4}"/>
              </a:ext>
            </a:extLst>
          </p:cNvPr>
          <p:cNvSpPr>
            <a:spLocks noGrp="1"/>
          </p:cNvSpPr>
          <p:nvPr>
            <p:ph type="ctrTitle" hasCustomPrompt="1"/>
          </p:nvPr>
        </p:nvSpPr>
        <p:spPr>
          <a:xfrm>
            <a:off x="179387" y="1324800"/>
            <a:ext cx="8795413" cy="1411571"/>
          </a:xfrm>
        </p:spPr>
        <p:txBody>
          <a:bodyPr anchor="ctr" anchorCtr="0"/>
          <a:lstStyle>
            <a:lvl1pPr algn="ctr">
              <a:lnSpc>
                <a:spcPct val="85000"/>
              </a:lnSpc>
              <a:defRPr sz="6000">
                <a:solidFill>
                  <a:schemeClr val="bg1"/>
                </a:solidFill>
              </a:defRPr>
            </a:lvl1pPr>
          </a:lstStyle>
          <a:p>
            <a:r>
              <a:rPr lang="en-GB" noProof="0" dirty="0"/>
              <a:t>Headline</a:t>
            </a:r>
          </a:p>
        </p:txBody>
      </p:sp>
      <p:sp>
        <p:nvSpPr>
          <p:cNvPr id="3" name="Underrubrik 2">
            <a:extLst>
              <a:ext uri="{FF2B5EF4-FFF2-40B4-BE49-F238E27FC236}">
                <a16:creationId xmlns:a16="http://schemas.microsoft.com/office/drawing/2014/main" id="{B298BC51-1A25-4531-BE85-A74DC30969FB}"/>
              </a:ext>
            </a:extLst>
          </p:cNvPr>
          <p:cNvSpPr>
            <a:spLocks noGrp="1"/>
          </p:cNvSpPr>
          <p:nvPr>
            <p:ph type="subTitle" idx="1" hasCustomPrompt="1"/>
          </p:nvPr>
        </p:nvSpPr>
        <p:spPr>
          <a:xfrm>
            <a:off x="1872000" y="2937600"/>
            <a:ext cx="5400000" cy="662158"/>
          </a:xfrm>
        </p:spPr>
        <p:txBody>
          <a:bodyPr/>
          <a:lstStyle>
            <a:lvl1pPr marL="0" indent="0" algn="ctr">
              <a:lnSpc>
                <a:spcPts val="1600"/>
              </a:lnSpc>
              <a:buNone/>
              <a:defRPr sz="12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noProof="0" dirty="0"/>
              <a:t>Subheading</a:t>
            </a:r>
          </a:p>
        </p:txBody>
      </p:sp>
      <p:sp>
        <p:nvSpPr>
          <p:cNvPr id="9" name="Platshållare för text 8">
            <a:extLst>
              <a:ext uri="{FF2B5EF4-FFF2-40B4-BE49-F238E27FC236}">
                <a16:creationId xmlns:a16="http://schemas.microsoft.com/office/drawing/2014/main" id="{B8A0E61E-09AA-47C6-A25C-1725CA5C9C11}"/>
              </a:ext>
            </a:extLst>
          </p:cNvPr>
          <p:cNvSpPr>
            <a:spLocks noGrp="1"/>
          </p:cNvSpPr>
          <p:nvPr>
            <p:ph type="body" sz="quarter" idx="13" hasCustomPrompt="1"/>
          </p:nvPr>
        </p:nvSpPr>
        <p:spPr>
          <a:xfrm>
            <a:off x="2772000" y="3700800"/>
            <a:ext cx="3600000" cy="360000"/>
          </a:xfrm>
        </p:spPr>
        <p:txBody>
          <a:bodyPr anchor="t" anchorCtr="0"/>
          <a:lstStyle>
            <a:lvl1pPr marL="0" indent="0" algn="ctr">
              <a:lnSpc>
                <a:spcPts val="1400"/>
              </a:lnSpc>
              <a:buNone/>
              <a:defRPr sz="800">
                <a:solidFill>
                  <a:schemeClr val="bg1"/>
                </a:solidFill>
              </a:defRPr>
            </a:lvl1pPr>
          </a:lstStyle>
          <a:p>
            <a:pPr lvl="0"/>
            <a:r>
              <a:rPr lang="en-GB" noProof="0" dirty="0"/>
              <a:t>Text, Date, Author</a:t>
            </a:r>
          </a:p>
        </p:txBody>
      </p:sp>
      <p:sp>
        <p:nvSpPr>
          <p:cNvPr id="15" name="Platshållare för datum 3">
            <a:extLst>
              <a:ext uri="{FF2B5EF4-FFF2-40B4-BE49-F238E27FC236}">
                <a16:creationId xmlns:a16="http://schemas.microsoft.com/office/drawing/2014/main" id="{C731A680-3D34-4DE4-BC26-01FEA015A52A}"/>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F4EE18C8-DA97-47C9-BF88-E2B6F286CE3F}" type="datetime1">
              <a:rPr lang="sv-SE" smtClean="0"/>
              <a:t>2024-04-03</a:t>
            </a:fld>
            <a:endParaRPr lang="en-GB" dirty="0"/>
          </a:p>
        </p:txBody>
      </p:sp>
      <p:sp>
        <p:nvSpPr>
          <p:cNvPr id="16" name="Platshållare för sidfot 4">
            <a:extLst>
              <a:ext uri="{FF2B5EF4-FFF2-40B4-BE49-F238E27FC236}">
                <a16:creationId xmlns:a16="http://schemas.microsoft.com/office/drawing/2014/main" id="{B187FED9-07B2-4AD3-B30B-BD7394D85BC2}"/>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p:txBody>
      </p:sp>
      <p:sp>
        <p:nvSpPr>
          <p:cNvPr id="18" name="Platshållare för bildnummer 5">
            <a:extLst>
              <a:ext uri="{FF2B5EF4-FFF2-40B4-BE49-F238E27FC236}">
                <a16:creationId xmlns:a16="http://schemas.microsoft.com/office/drawing/2014/main" id="{3EC18A65-3F5D-46F1-B685-A42DDA2CBF21}"/>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21001531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740DA99-84C7-456C-BF5B-02E110D67064}"/>
              </a:ext>
            </a:extLst>
          </p:cNvPr>
          <p:cNvSpPr/>
          <p:nvPr userDrawn="1"/>
        </p:nvSpPr>
        <p:spPr>
          <a:xfrm>
            <a:off x="179387" y="160434"/>
            <a:ext cx="8785225" cy="4489200"/>
          </a:xfrm>
          <a:prstGeom prst="rect">
            <a:avLst/>
          </a:prstGeom>
          <a:solidFill>
            <a:srgbClr val="2071B5">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 name="Rubrik 1">
            <a:extLst>
              <a:ext uri="{FF2B5EF4-FFF2-40B4-BE49-F238E27FC236}">
                <a16:creationId xmlns:a16="http://schemas.microsoft.com/office/drawing/2014/main" id="{A8701F40-435C-45D0-AF3A-C418FF0B07C4}"/>
              </a:ext>
            </a:extLst>
          </p:cNvPr>
          <p:cNvSpPr>
            <a:spLocks noGrp="1"/>
          </p:cNvSpPr>
          <p:nvPr>
            <p:ph type="ctrTitle" hasCustomPrompt="1"/>
          </p:nvPr>
        </p:nvSpPr>
        <p:spPr>
          <a:xfrm>
            <a:off x="1332000" y="1598471"/>
            <a:ext cx="6480000" cy="1620000"/>
          </a:xfrm>
        </p:spPr>
        <p:txBody>
          <a:bodyPr anchor="ctr" anchorCtr="0"/>
          <a:lstStyle>
            <a:lvl1pPr algn="ctr">
              <a:lnSpc>
                <a:spcPct val="85000"/>
              </a:lnSpc>
              <a:defRPr sz="6000">
                <a:latin typeface="+mj-lt"/>
              </a:defRPr>
            </a:lvl1pPr>
          </a:lstStyle>
          <a:p>
            <a:r>
              <a:rPr lang="en-GB" noProof="0" dirty="0"/>
              <a:t>Headline</a:t>
            </a:r>
          </a:p>
        </p:txBody>
      </p:sp>
      <p:sp>
        <p:nvSpPr>
          <p:cNvPr id="8" name="Platshållare för datum 3">
            <a:extLst>
              <a:ext uri="{FF2B5EF4-FFF2-40B4-BE49-F238E27FC236}">
                <a16:creationId xmlns:a16="http://schemas.microsoft.com/office/drawing/2014/main" id="{EB1C597D-71C9-48E5-8361-BFAE1BEB0B10}"/>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6E0D932D-2B0D-4A52-985C-8B00C38FE5D5}" type="datetime1">
              <a:rPr lang="sv-SE" smtClean="0"/>
              <a:t>2024-04-03</a:t>
            </a:fld>
            <a:endParaRPr lang="en-GB" dirty="0"/>
          </a:p>
        </p:txBody>
      </p:sp>
      <p:sp>
        <p:nvSpPr>
          <p:cNvPr id="9" name="Platshållare för sidfot 4">
            <a:extLst>
              <a:ext uri="{FF2B5EF4-FFF2-40B4-BE49-F238E27FC236}">
                <a16:creationId xmlns:a16="http://schemas.microsoft.com/office/drawing/2014/main" id="{6E240262-D59D-4413-BC7B-A6023E8CCDC6}"/>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p:txBody>
      </p:sp>
      <p:sp>
        <p:nvSpPr>
          <p:cNvPr id="13" name="Platshållare för bildnummer 5">
            <a:extLst>
              <a:ext uri="{FF2B5EF4-FFF2-40B4-BE49-F238E27FC236}">
                <a16:creationId xmlns:a16="http://schemas.microsoft.com/office/drawing/2014/main" id="{F5E5CCDE-1442-4FAF-9CBF-7F8C0F36AF9C}"/>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40406934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839">
          <p15:clr>
            <a:srgbClr val="FBAE40"/>
          </p15:clr>
        </p15:guide>
        <p15:guide id="4" pos="4930">
          <p15:clr>
            <a:srgbClr val="FBAE40"/>
          </p15:clr>
        </p15:guide>
        <p15:guide id="5" orient="horz" pos="1008">
          <p15:clr>
            <a:srgbClr val="FBAE40"/>
          </p15:clr>
        </p15:guide>
        <p15:guide id="6" orient="horz" pos="20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light grey">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377F337-814E-4C5D-8CA3-D4E247302999}"/>
              </a:ext>
            </a:extLst>
          </p:cNvPr>
          <p:cNvSpPr/>
          <p:nvPr userDrawn="1"/>
        </p:nvSpPr>
        <p:spPr>
          <a:xfrm>
            <a:off x="179387" y="160433"/>
            <a:ext cx="8785225" cy="4489200"/>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 name="Rubrik 1">
            <a:extLst>
              <a:ext uri="{FF2B5EF4-FFF2-40B4-BE49-F238E27FC236}">
                <a16:creationId xmlns:a16="http://schemas.microsoft.com/office/drawing/2014/main" id="{FC0E32CA-3FB7-410F-9A05-C7FF2899D791}"/>
              </a:ext>
            </a:extLst>
          </p:cNvPr>
          <p:cNvSpPr>
            <a:spLocks noGrp="1"/>
          </p:cNvSpPr>
          <p:nvPr>
            <p:ph type="title" hasCustomPrompt="1"/>
          </p:nvPr>
        </p:nvSpPr>
        <p:spPr>
          <a:xfrm>
            <a:off x="792000" y="396000"/>
            <a:ext cx="7560000" cy="900000"/>
          </a:xfrm>
        </p:spPr>
        <p:txBody>
          <a:bodyPr/>
          <a:lstStyle>
            <a:lvl1pPr>
              <a:defRPr/>
            </a:lvl1pPr>
          </a:lstStyle>
          <a:p>
            <a:r>
              <a:rPr lang="en-GB" noProof="0" dirty="0"/>
              <a:t>Headline</a:t>
            </a:r>
          </a:p>
        </p:txBody>
      </p:sp>
      <p:sp>
        <p:nvSpPr>
          <p:cNvPr id="3" name="Platshållare för innehåll 2">
            <a:extLst>
              <a:ext uri="{FF2B5EF4-FFF2-40B4-BE49-F238E27FC236}">
                <a16:creationId xmlns:a16="http://schemas.microsoft.com/office/drawing/2014/main" id="{E6DF9E76-C076-461E-AFF4-DB7B045CACC2}"/>
              </a:ext>
            </a:extLst>
          </p:cNvPr>
          <p:cNvSpPr>
            <a:spLocks noGrp="1"/>
          </p:cNvSpPr>
          <p:nvPr>
            <p:ph idx="1"/>
          </p:nvPr>
        </p:nvSpPr>
        <p:spPr>
          <a:xfrm>
            <a:off x="792000" y="1455738"/>
            <a:ext cx="7560000" cy="3188262"/>
          </a:xfrm>
        </p:spPr>
        <p:txBody>
          <a:bodyPr/>
          <a:lstStyle>
            <a:lvl1pPr marL="0" indent="0">
              <a:buNone/>
              <a:defRPr sz="1500"/>
            </a:lvl1pPr>
          </a:lstStyle>
          <a:p>
            <a:pPr lvl="0"/>
            <a:r>
              <a:rPr lang="sv-SE" noProof="0"/>
              <a:t>Klicka här för att ändra format på bakgrundstexten</a:t>
            </a:r>
          </a:p>
        </p:txBody>
      </p:sp>
      <p:sp>
        <p:nvSpPr>
          <p:cNvPr id="8" name="Platshållare för datum 3">
            <a:extLst>
              <a:ext uri="{FF2B5EF4-FFF2-40B4-BE49-F238E27FC236}">
                <a16:creationId xmlns:a16="http://schemas.microsoft.com/office/drawing/2014/main" id="{1C4A598B-4012-4CEA-8CB7-78B0069DC239}"/>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B6CAD26C-9831-4F21-95E9-9369488FEB27}" type="datetime1">
              <a:rPr lang="sv-SE" smtClean="0"/>
              <a:t>2024-04-03</a:t>
            </a:fld>
            <a:endParaRPr lang="en-GB" dirty="0"/>
          </a:p>
        </p:txBody>
      </p:sp>
      <p:sp>
        <p:nvSpPr>
          <p:cNvPr id="13" name="Platshållare för sidfot 4">
            <a:extLst>
              <a:ext uri="{FF2B5EF4-FFF2-40B4-BE49-F238E27FC236}">
                <a16:creationId xmlns:a16="http://schemas.microsoft.com/office/drawing/2014/main" id="{34FC6F1E-6431-4AB4-8153-72388C873417}"/>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p:txBody>
      </p:sp>
      <p:sp>
        <p:nvSpPr>
          <p:cNvPr id="14" name="Platshållare för bildnummer 5">
            <a:extLst>
              <a:ext uri="{FF2B5EF4-FFF2-40B4-BE49-F238E27FC236}">
                <a16:creationId xmlns:a16="http://schemas.microsoft.com/office/drawing/2014/main" id="{96BCA3F5-397E-4E99-A44B-CE72C3106DC6}"/>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268509356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4" pos="5265">
          <p15:clr>
            <a:srgbClr val="FBAE40"/>
          </p15:clr>
        </p15:guide>
        <p15:guide id="5" orient="horz" pos="248">
          <p15:clr>
            <a:srgbClr val="FBAE40"/>
          </p15:clr>
        </p15:guide>
        <p15:guide id="6" orient="horz" pos="826">
          <p15:clr>
            <a:srgbClr val="FBAE40"/>
          </p15:clr>
        </p15:guide>
        <p15:guide id="7" orient="horz" pos="917">
          <p15:clr>
            <a:srgbClr val="FBAE40"/>
          </p15:clr>
        </p15:guide>
        <p15:guide id="8" orient="horz" pos="2935">
          <p15:clr>
            <a:srgbClr val="FBAE40"/>
          </p15:clr>
        </p15:guide>
        <p15:guide id="9" pos="49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light grey">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377F337-814E-4C5D-8CA3-D4E247302999}"/>
              </a:ext>
            </a:extLst>
          </p:cNvPr>
          <p:cNvSpPr/>
          <p:nvPr userDrawn="1"/>
        </p:nvSpPr>
        <p:spPr>
          <a:xfrm>
            <a:off x="179387" y="160433"/>
            <a:ext cx="8785225" cy="4489200"/>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 name="Rubrik 1">
            <a:extLst>
              <a:ext uri="{FF2B5EF4-FFF2-40B4-BE49-F238E27FC236}">
                <a16:creationId xmlns:a16="http://schemas.microsoft.com/office/drawing/2014/main" id="{FC0E32CA-3FB7-410F-9A05-C7FF2899D791}"/>
              </a:ext>
            </a:extLst>
          </p:cNvPr>
          <p:cNvSpPr>
            <a:spLocks noGrp="1"/>
          </p:cNvSpPr>
          <p:nvPr>
            <p:ph type="title" hasCustomPrompt="1"/>
          </p:nvPr>
        </p:nvSpPr>
        <p:spPr>
          <a:xfrm>
            <a:off x="792000" y="396000"/>
            <a:ext cx="7560000" cy="900000"/>
          </a:xfrm>
        </p:spPr>
        <p:txBody>
          <a:bodyPr/>
          <a:lstStyle>
            <a:lvl1pPr>
              <a:defRPr/>
            </a:lvl1pPr>
          </a:lstStyle>
          <a:p>
            <a:r>
              <a:rPr lang="en-GB" noProof="0" dirty="0"/>
              <a:t>Headline</a:t>
            </a:r>
          </a:p>
        </p:txBody>
      </p:sp>
      <p:sp>
        <p:nvSpPr>
          <p:cNvPr id="8" name="Platshållare för datum 3">
            <a:extLst>
              <a:ext uri="{FF2B5EF4-FFF2-40B4-BE49-F238E27FC236}">
                <a16:creationId xmlns:a16="http://schemas.microsoft.com/office/drawing/2014/main" id="{1C4A598B-4012-4CEA-8CB7-78B0069DC239}"/>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01F9072B-3FFB-49C1-BB37-FBB2A1B2F61D}" type="datetime1">
              <a:rPr lang="sv-SE" smtClean="0"/>
              <a:t>2024-04-03</a:t>
            </a:fld>
            <a:endParaRPr lang="en-GB" dirty="0"/>
          </a:p>
        </p:txBody>
      </p:sp>
      <p:sp>
        <p:nvSpPr>
          <p:cNvPr id="13" name="Platshållare för sidfot 4">
            <a:extLst>
              <a:ext uri="{FF2B5EF4-FFF2-40B4-BE49-F238E27FC236}">
                <a16:creationId xmlns:a16="http://schemas.microsoft.com/office/drawing/2014/main" id="{34FC6F1E-6431-4AB4-8153-72388C873417}"/>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p:txBody>
      </p:sp>
      <p:sp>
        <p:nvSpPr>
          <p:cNvPr id="14" name="Platshållare för bildnummer 5">
            <a:extLst>
              <a:ext uri="{FF2B5EF4-FFF2-40B4-BE49-F238E27FC236}">
                <a16:creationId xmlns:a16="http://schemas.microsoft.com/office/drawing/2014/main" id="{96BCA3F5-397E-4E99-A44B-CE72C3106DC6}"/>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
        <p:nvSpPr>
          <p:cNvPr id="5" name="Platshållare för tabell 4">
            <a:extLst>
              <a:ext uri="{FF2B5EF4-FFF2-40B4-BE49-F238E27FC236}">
                <a16:creationId xmlns:a16="http://schemas.microsoft.com/office/drawing/2014/main" id="{3840BC47-92DD-479A-B9A5-7794537DE55C}"/>
              </a:ext>
            </a:extLst>
          </p:cNvPr>
          <p:cNvSpPr>
            <a:spLocks noGrp="1"/>
          </p:cNvSpPr>
          <p:nvPr>
            <p:ph type="tbl" sz="quarter" idx="10"/>
          </p:nvPr>
        </p:nvSpPr>
        <p:spPr>
          <a:xfrm>
            <a:off x="1890000" y="1455738"/>
            <a:ext cx="5364000" cy="3187700"/>
          </a:xfrm>
        </p:spPr>
        <p:txBody>
          <a:bodyPr/>
          <a:lstStyle>
            <a:lvl1pPr marL="0" indent="0">
              <a:buNone/>
              <a:defRPr/>
            </a:lvl1pPr>
          </a:lstStyle>
          <a:p>
            <a:r>
              <a:rPr lang="sv-SE" noProof="0"/>
              <a:t>Klicka på ikonen för att lägga till en tabell</a:t>
            </a:r>
            <a:endParaRPr lang="en-GB" noProof="0"/>
          </a:p>
        </p:txBody>
      </p:sp>
    </p:spTree>
    <p:extLst>
      <p:ext uri="{BB962C8B-B14F-4D97-AF65-F5344CB8AC3E}">
        <p14:creationId xmlns:p14="http://schemas.microsoft.com/office/powerpoint/2010/main" val="406883588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4" pos="5265">
          <p15:clr>
            <a:srgbClr val="FBAE40"/>
          </p15:clr>
        </p15:guide>
        <p15:guide id="5" orient="horz" pos="248">
          <p15:clr>
            <a:srgbClr val="FBAE40"/>
          </p15:clr>
        </p15:guide>
        <p15:guide id="6" orient="horz" pos="814">
          <p15:clr>
            <a:srgbClr val="FBAE40"/>
          </p15:clr>
        </p15:guide>
        <p15:guide id="7" orient="horz" pos="917">
          <p15:clr>
            <a:srgbClr val="FBAE40"/>
          </p15:clr>
        </p15:guide>
        <p15:guide id="8" orient="horz" pos="2935">
          <p15:clr>
            <a:srgbClr val="FBAE40"/>
          </p15:clr>
        </p15:guide>
        <p15:guide id="9" pos="49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4 content grey">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377F337-814E-4C5D-8CA3-D4E247302999}"/>
              </a:ext>
            </a:extLst>
          </p:cNvPr>
          <p:cNvSpPr/>
          <p:nvPr userDrawn="1"/>
        </p:nvSpPr>
        <p:spPr>
          <a:xfrm>
            <a:off x="179387" y="162000"/>
            <a:ext cx="8785225" cy="4489200"/>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 name="Rubrik 1">
            <a:extLst>
              <a:ext uri="{FF2B5EF4-FFF2-40B4-BE49-F238E27FC236}">
                <a16:creationId xmlns:a16="http://schemas.microsoft.com/office/drawing/2014/main" id="{FC0E32CA-3FB7-410F-9A05-C7FF2899D791}"/>
              </a:ext>
            </a:extLst>
          </p:cNvPr>
          <p:cNvSpPr>
            <a:spLocks noGrp="1"/>
          </p:cNvSpPr>
          <p:nvPr>
            <p:ph type="title" hasCustomPrompt="1"/>
          </p:nvPr>
        </p:nvSpPr>
        <p:spPr>
          <a:xfrm>
            <a:off x="792000" y="396000"/>
            <a:ext cx="7560000" cy="900000"/>
          </a:xfrm>
        </p:spPr>
        <p:txBody>
          <a:bodyPr/>
          <a:lstStyle>
            <a:lvl1pPr>
              <a:defRPr/>
            </a:lvl1pPr>
          </a:lstStyle>
          <a:p>
            <a:r>
              <a:rPr lang="en-GB" noProof="0" dirty="0"/>
              <a:t>Headline</a:t>
            </a:r>
          </a:p>
        </p:txBody>
      </p:sp>
      <p:sp>
        <p:nvSpPr>
          <p:cNvPr id="3" name="Platshållare för innehåll 2">
            <a:extLst>
              <a:ext uri="{FF2B5EF4-FFF2-40B4-BE49-F238E27FC236}">
                <a16:creationId xmlns:a16="http://schemas.microsoft.com/office/drawing/2014/main" id="{E6DF9E76-C076-461E-AFF4-DB7B045CACC2}"/>
              </a:ext>
            </a:extLst>
          </p:cNvPr>
          <p:cNvSpPr>
            <a:spLocks noGrp="1"/>
          </p:cNvSpPr>
          <p:nvPr>
            <p:ph idx="1"/>
          </p:nvPr>
        </p:nvSpPr>
        <p:spPr>
          <a:xfrm>
            <a:off x="792000" y="1455738"/>
            <a:ext cx="1800000" cy="3188262"/>
          </a:xfrm>
        </p:spPr>
        <p:txBody>
          <a:bodyPr/>
          <a:lstStyle>
            <a:lvl1pPr marL="0" indent="0">
              <a:buNone/>
              <a:defRPr/>
            </a:lvl1pPr>
          </a:lstStyle>
          <a:p>
            <a:pPr lvl="0"/>
            <a:r>
              <a:rPr lang="sv-SE" noProof="0"/>
              <a:t>Klicka här för att ändra format på bakgrundstexten</a:t>
            </a:r>
          </a:p>
        </p:txBody>
      </p:sp>
      <p:sp>
        <p:nvSpPr>
          <p:cNvPr id="12" name="Platshållare för innehåll 2">
            <a:extLst>
              <a:ext uri="{FF2B5EF4-FFF2-40B4-BE49-F238E27FC236}">
                <a16:creationId xmlns:a16="http://schemas.microsoft.com/office/drawing/2014/main" id="{B53B647A-14D3-48CB-8CDB-72DE4931B864}"/>
              </a:ext>
            </a:extLst>
          </p:cNvPr>
          <p:cNvSpPr>
            <a:spLocks noGrp="1"/>
          </p:cNvSpPr>
          <p:nvPr>
            <p:ph idx="10"/>
          </p:nvPr>
        </p:nvSpPr>
        <p:spPr>
          <a:xfrm>
            <a:off x="2715084" y="1455738"/>
            <a:ext cx="1800000" cy="3188262"/>
          </a:xfrm>
        </p:spPr>
        <p:txBody>
          <a:bodyPr/>
          <a:lstStyle>
            <a:lvl1pPr marL="0" indent="0">
              <a:buNone/>
              <a:defRPr/>
            </a:lvl1pPr>
          </a:lstStyle>
          <a:p>
            <a:pPr lvl="0"/>
            <a:r>
              <a:rPr lang="sv-SE" noProof="0"/>
              <a:t>Klicka här för att ändra format på bakgrundstexten</a:t>
            </a:r>
          </a:p>
        </p:txBody>
      </p:sp>
      <p:sp>
        <p:nvSpPr>
          <p:cNvPr id="13" name="Platshållare för innehåll 2">
            <a:extLst>
              <a:ext uri="{FF2B5EF4-FFF2-40B4-BE49-F238E27FC236}">
                <a16:creationId xmlns:a16="http://schemas.microsoft.com/office/drawing/2014/main" id="{FCA1BE9A-588B-431B-B77F-002737A6630A}"/>
              </a:ext>
            </a:extLst>
          </p:cNvPr>
          <p:cNvSpPr>
            <a:spLocks noGrp="1"/>
          </p:cNvSpPr>
          <p:nvPr>
            <p:ph idx="11"/>
          </p:nvPr>
        </p:nvSpPr>
        <p:spPr>
          <a:xfrm>
            <a:off x="4638168" y="1455738"/>
            <a:ext cx="1800000" cy="3188262"/>
          </a:xfrm>
        </p:spPr>
        <p:txBody>
          <a:bodyPr/>
          <a:lstStyle>
            <a:lvl1pPr marL="0" indent="0">
              <a:buNone/>
              <a:defRPr/>
            </a:lvl1pPr>
          </a:lstStyle>
          <a:p>
            <a:pPr lvl="0"/>
            <a:r>
              <a:rPr lang="sv-SE" noProof="0"/>
              <a:t>Klicka här för att ändra format på bakgrundstexten</a:t>
            </a:r>
          </a:p>
        </p:txBody>
      </p:sp>
      <p:sp>
        <p:nvSpPr>
          <p:cNvPr id="14" name="Platshållare för innehåll 2">
            <a:extLst>
              <a:ext uri="{FF2B5EF4-FFF2-40B4-BE49-F238E27FC236}">
                <a16:creationId xmlns:a16="http://schemas.microsoft.com/office/drawing/2014/main" id="{6E76225C-D2DD-4811-8B85-98DE0D16C836}"/>
              </a:ext>
            </a:extLst>
          </p:cNvPr>
          <p:cNvSpPr>
            <a:spLocks noGrp="1"/>
          </p:cNvSpPr>
          <p:nvPr>
            <p:ph idx="12"/>
          </p:nvPr>
        </p:nvSpPr>
        <p:spPr>
          <a:xfrm>
            <a:off x="6561252" y="1455738"/>
            <a:ext cx="1800000" cy="3188262"/>
          </a:xfrm>
        </p:spPr>
        <p:txBody>
          <a:bodyPr/>
          <a:lstStyle>
            <a:lvl1pPr marL="0" indent="0">
              <a:buNone/>
              <a:defRPr/>
            </a:lvl1pPr>
          </a:lstStyle>
          <a:p>
            <a:pPr lvl="0"/>
            <a:r>
              <a:rPr lang="sv-SE" noProof="0"/>
              <a:t>Klicka här för att ändra format på bakgrundstexten</a:t>
            </a:r>
          </a:p>
        </p:txBody>
      </p:sp>
      <p:sp>
        <p:nvSpPr>
          <p:cNvPr id="17" name="Platshållare för datum 3">
            <a:extLst>
              <a:ext uri="{FF2B5EF4-FFF2-40B4-BE49-F238E27FC236}">
                <a16:creationId xmlns:a16="http://schemas.microsoft.com/office/drawing/2014/main" id="{589E82A9-45F0-424F-993B-08DB3BFC46E7}"/>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7CADA994-EBA2-44BE-998C-1F5EBC88F620}" type="datetime1">
              <a:rPr lang="sv-SE" smtClean="0"/>
              <a:t>2024-04-03</a:t>
            </a:fld>
            <a:endParaRPr lang="en-GB" dirty="0"/>
          </a:p>
        </p:txBody>
      </p:sp>
      <p:sp>
        <p:nvSpPr>
          <p:cNvPr id="18" name="Platshållare för sidfot 4">
            <a:extLst>
              <a:ext uri="{FF2B5EF4-FFF2-40B4-BE49-F238E27FC236}">
                <a16:creationId xmlns:a16="http://schemas.microsoft.com/office/drawing/2014/main" id="{7DB5E1AF-6369-47F1-B1AB-3576766E1064}"/>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p:txBody>
      </p:sp>
      <p:sp>
        <p:nvSpPr>
          <p:cNvPr id="19" name="Platshållare för bildnummer 5">
            <a:extLst>
              <a:ext uri="{FF2B5EF4-FFF2-40B4-BE49-F238E27FC236}">
                <a16:creationId xmlns:a16="http://schemas.microsoft.com/office/drawing/2014/main" id="{97058980-897B-4AD3-A6BC-13215AE6E384}"/>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10648998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48">
          <p15:clr>
            <a:srgbClr val="FBAE40"/>
          </p15:clr>
        </p15:guide>
        <p15:guide id="4" orient="horz" pos="826">
          <p15:clr>
            <a:srgbClr val="FBAE40"/>
          </p15:clr>
        </p15:guide>
        <p15:guide id="5" orient="horz" pos="917">
          <p15:clr>
            <a:srgbClr val="FBAE40"/>
          </p15:clr>
        </p15:guide>
        <p15:guide id="6" orient="horz" pos="2935">
          <p15:clr>
            <a:srgbClr val="FBAE40"/>
          </p15:clr>
        </p15:guide>
        <p15:guide id="7" pos="499">
          <p15:clr>
            <a:srgbClr val="FBAE40"/>
          </p15:clr>
        </p15:guide>
        <p15:guide id="8" pos="5267">
          <p15:clr>
            <a:srgbClr val="FBAE40"/>
          </p15:clr>
        </p15:guide>
        <p15:guide id="9" pos="1633">
          <p15:clr>
            <a:srgbClr val="FBAE40"/>
          </p15:clr>
        </p15:guide>
        <p15:guide id="10" pos="1710">
          <p15:clr>
            <a:srgbClr val="FBAE40"/>
          </p15:clr>
        </p15:guide>
        <p15:guide id="11" pos="2844">
          <p15:clr>
            <a:srgbClr val="FBAE40"/>
          </p15:clr>
        </p15:guide>
        <p15:guide id="12" pos="2922">
          <p15:clr>
            <a:srgbClr val="FBAE40"/>
          </p15:clr>
        </p15:guide>
        <p15:guide id="13" pos="4056">
          <p15:clr>
            <a:srgbClr val="FBAE40"/>
          </p15:clr>
        </p15:guide>
        <p15:guide id="14" pos="413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_">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1FEA1-B236-42CA-B107-5AA57115737C}"/>
              </a:ext>
            </a:extLst>
          </p:cNvPr>
          <p:cNvSpPr>
            <a:spLocks noGrp="1"/>
          </p:cNvSpPr>
          <p:nvPr>
            <p:ph type="title" hasCustomPrompt="1"/>
          </p:nvPr>
        </p:nvSpPr>
        <p:spPr/>
        <p:txBody>
          <a:bodyPr/>
          <a:lstStyle>
            <a:lvl1pPr>
              <a:defRPr/>
            </a:lvl1pPr>
          </a:lstStyle>
          <a:p>
            <a:r>
              <a:rPr lang="en-GB" noProof="0" dirty="0"/>
              <a:t>Headline</a:t>
            </a:r>
          </a:p>
        </p:txBody>
      </p:sp>
      <p:sp>
        <p:nvSpPr>
          <p:cNvPr id="6" name="Platshållare för datum 3">
            <a:extLst>
              <a:ext uri="{FF2B5EF4-FFF2-40B4-BE49-F238E27FC236}">
                <a16:creationId xmlns:a16="http://schemas.microsoft.com/office/drawing/2014/main" id="{DDF92EE2-58DD-4DF6-A2E5-499E34623D6A}"/>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4E0D78AD-C36F-4C2B-A894-5A4554675A3B}" type="datetime1">
              <a:rPr lang="sv-SE" smtClean="0"/>
              <a:t>2024-04-03</a:t>
            </a:fld>
            <a:endParaRPr lang="en-GB" dirty="0"/>
          </a:p>
        </p:txBody>
      </p:sp>
      <p:sp>
        <p:nvSpPr>
          <p:cNvPr id="9" name="Platshållare för sidfot 4">
            <a:extLst>
              <a:ext uri="{FF2B5EF4-FFF2-40B4-BE49-F238E27FC236}">
                <a16:creationId xmlns:a16="http://schemas.microsoft.com/office/drawing/2014/main" id="{01637DE1-884E-4F3A-8CA9-489221E4A740}"/>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p:txBody>
      </p:sp>
      <p:sp>
        <p:nvSpPr>
          <p:cNvPr id="10" name="Platshållare för bildnummer 5">
            <a:extLst>
              <a:ext uri="{FF2B5EF4-FFF2-40B4-BE49-F238E27FC236}">
                <a16:creationId xmlns:a16="http://schemas.microsoft.com/office/drawing/2014/main" id="{55C3E5CC-4B21-42DB-A4F1-31204EAB215E}"/>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18258565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261">
          <p15:clr>
            <a:srgbClr val="FBAE40"/>
          </p15:clr>
        </p15:guide>
        <p15:guide id="4" pos="499">
          <p15:clr>
            <a:srgbClr val="FBAE40"/>
          </p15:clr>
        </p15:guide>
        <p15:guide id="5" orient="horz" pos="249">
          <p15:clr>
            <a:srgbClr val="FBAE40"/>
          </p15:clr>
        </p15:guide>
        <p15:guide id="6" orient="horz" pos="826">
          <p15:clr>
            <a:srgbClr val="FBAE40"/>
          </p15:clr>
        </p15:guide>
        <p15:guide id="7" orient="horz" pos="28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8F52798-CD83-B476-0711-3018330028F5}"/>
              </a:ext>
            </a:extLst>
          </p:cNvPr>
          <p:cNvSpPr>
            <a:spLocks noGrp="1"/>
          </p:cNvSpPr>
          <p:nvPr>
            <p:ph type="dt" sz="half" idx="10"/>
          </p:nvPr>
        </p:nvSpPr>
        <p:spPr/>
        <p:txBody>
          <a:bodyPr/>
          <a:lstStyle/>
          <a:p>
            <a:fld id="{7D7FDF85-25BF-44DE-8083-1EE9C0A55023}" type="datetime1">
              <a:rPr lang="sv-SE" smtClean="0"/>
              <a:t>2024-04-03</a:t>
            </a:fld>
            <a:endParaRPr lang="sv-SE"/>
          </a:p>
        </p:txBody>
      </p:sp>
      <p:sp>
        <p:nvSpPr>
          <p:cNvPr id="3" name="Platshållare för sidfot 2">
            <a:extLst>
              <a:ext uri="{FF2B5EF4-FFF2-40B4-BE49-F238E27FC236}">
                <a16:creationId xmlns:a16="http://schemas.microsoft.com/office/drawing/2014/main" id="{416B1AEB-EEE8-C7F5-B36F-5545F6FEF53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5EA1F0C-B7A2-7942-51F4-F0A5A2FE7279}"/>
              </a:ext>
            </a:extLst>
          </p:cNvPr>
          <p:cNvSpPr>
            <a:spLocks noGrp="1"/>
          </p:cNvSpPr>
          <p:nvPr>
            <p:ph type="sldNum" sz="quarter" idx="12"/>
          </p:nvPr>
        </p:nvSpPr>
        <p:spPr/>
        <p:txBody>
          <a:bodyPr/>
          <a:lstStyle/>
          <a:p>
            <a:fld id="{2A5D9EB7-89EF-46E5-A185-BA0421FF69A1}" type="slidenum">
              <a:rPr lang="sv-SE" smtClean="0"/>
              <a:t>‹#›</a:t>
            </a:fld>
            <a:endParaRPr lang="sv-SE"/>
          </a:p>
        </p:txBody>
      </p:sp>
    </p:spTree>
    <p:extLst>
      <p:ext uri="{BB962C8B-B14F-4D97-AF65-F5344CB8AC3E}">
        <p14:creationId xmlns:p14="http://schemas.microsoft.com/office/powerpoint/2010/main" val="422769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784284BC-DA0B-457D-8A34-065D5AC829A0}"/>
              </a:ext>
            </a:extLst>
          </p:cNvPr>
          <p:cNvSpPr>
            <a:spLocks noGrp="1"/>
          </p:cNvSpPr>
          <p:nvPr>
            <p:ph type="pic" sz="quarter" idx="14"/>
          </p:nvPr>
        </p:nvSpPr>
        <p:spPr>
          <a:xfrm>
            <a:off x="179387" y="162000"/>
            <a:ext cx="8785225" cy="4489200"/>
          </a:xfrm>
        </p:spPr>
        <p:txBody>
          <a:bodyPr/>
          <a:lstStyle>
            <a:lvl1pPr marL="0" indent="0">
              <a:buNone/>
              <a:defRPr/>
            </a:lvl1pPr>
          </a:lstStyle>
          <a:p>
            <a:r>
              <a:rPr lang="sv-SE"/>
              <a:t>Klicka på ikonen för att lägga till en bild</a:t>
            </a:r>
          </a:p>
        </p:txBody>
      </p:sp>
      <p:sp>
        <p:nvSpPr>
          <p:cNvPr id="2" name="Rubrik 1">
            <a:extLst>
              <a:ext uri="{FF2B5EF4-FFF2-40B4-BE49-F238E27FC236}">
                <a16:creationId xmlns:a16="http://schemas.microsoft.com/office/drawing/2014/main" id="{A8701F40-435C-45D0-AF3A-C418FF0B07C4}"/>
              </a:ext>
            </a:extLst>
          </p:cNvPr>
          <p:cNvSpPr>
            <a:spLocks noGrp="1"/>
          </p:cNvSpPr>
          <p:nvPr>
            <p:ph type="ctrTitle" hasCustomPrompt="1"/>
          </p:nvPr>
        </p:nvSpPr>
        <p:spPr>
          <a:xfrm>
            <a:off x="179387" y="1324800"/>
            <a:ext cx="8785225" cy="1411571"/>
          </a:xfrm>
        </p:spPr>
        <p:txBody>
          <a:bodyPr anchor="ctr" anchorCtr="0"/>
          <a:lstStyle>
            <a:lvl1pPr algn="ctr">
              <a:lnSpc>
                <a:spcPct val="85000"/>
              </a:lnSpc>
              <a:defRPr sz="6000"/>
            </a:lvl1pPr>
          </a:lstStyle>
          <a:p>
            <a:r>
              <a:rPr lang="en-GB" noProof="0" dirty="0"/>
              <a:t>Headline</a:t>
            </a:r>
          </a:p>
        </p:txBody>
      </p:sp>
      <p:sp>
        <p:nvSpPr>
          <p:cNvPr id="3" name="Underrubrik 2">
            <a:extLst>
              <a:ext uri="{FF2B5EF4-FFF2-40B4-BE49-F238E27FC236}">
                <a16:creationId xmlns:a16="http://schemas.microsoft.com/office/drawing/2014/main" id="{B298BC51-1A25-4531-BE85-A74DC30969FB}"/>
              </a:ext>
            </a:extLst>
          </p:cNvPr>
          <p:cNvSpPr>
            <a:spLocks noGrp="1"/>
          </p:cNvSpPr>
          <p:nvPr>
            <p:ph type="subTitle" idx="1" hasCustomPrompt="1"/>
          </p:nvPr>
        </p:nvSpPr>
        <p:spPr>
          <a:xfrm>
            <a:off x="1872000" y="2937600"/>
            <a:ext cx="5400000" cy="662158"/>
          </a:xfrm>
        </p:spPr>
        <p:txBody>
          <a:bodyPr/>
          <a:lstStyle>
            <a:lvl1pPr marL="0" indent="0" algn="ctr">
              <a:lnSpc>
                <a:spcPts val="1600"/>
              </a:lnSpc>
              <a:buNone/>
              <a:defRPr sz="1200" b="1"/>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noProof="0" dirty="0"/>
              <a:t>Subheading</a:t>
            </a:r>
          </a:p>
        </p:txBody>
      </p:sp>
      <p:sp>
        <p:nvSpPr>
          <p:cNvPr id="9" name="Platshållare för text 8">
            <a:extLst>
              <a:ext uri="{FF2B5EF4-FFF2-40B4-BE49-F238E27FC236}">
                <a16:creationId xmlns:a16="http://schemas.microsoft.com/office/drawing/2014/main" id="{B8A0E61E-09AA-47C6-A25C-1725CA5C9C11}"/>
              </a:ext>
            </a:extLst>
          </p:cNvPr>
          <p:cNvSpPr>
            <a:spLocks noGrp="1"/>
          </p:cNvSpPr>
          <p:nvPr>
            <p:ph type="body" sz="quarter" idx="13" hasCustomPrompt="1"/>
          </p:nvPr>
        </p:nvSpPr>
        <p:spPr>
          <a:xfrm>
            <a:off x="2772000" y="3700800"/>
            <a:ext cx="3600000" cy="360000"/>
          </a:xfrm>
        </p:spPr>
        <p:txBody>
          <a:bodyPr anchor="t" anchorCtr="0"/>
          <a:lstStyle>
            <a:lvl1pPr marL="0" indent="0" algn="ctr">
              <a:lnSpc>
                <a:spcPts val="1400"/>
              </a:lnSpc>
              <a:buNone/>
              <a:defRPr sz="800"/>
            </a:lvl1pPr>
          </a:lstStyle>
          <a:p>
            <a:pPr lvl="0"/>
            <a:r>
              <a:rPr lang="en-GB" noProof="0" dirty="0"/>
              <a:t>Text, Date, Author</a:t>
            </a:r>
          </a:p>
        </p:txBody>
      </p:sp>
      <p:sp>
        <p:nvSpPr>
          <p:cNvPr id="25" name="Rektangel 24">
            <a:extLst>
              <a:ext uri="{FF2B5EF4-FFF2-40B4-BE49-F238E27FC236}">
                <a16:creationId xmlns:a16="http://schemas.microsoft.com/office/drawing/2014/main" id="{2FC1ED08-C4A9-4705-9351-71083E1E36B8}"/>
              </a:ext>
            </a:extLst>
          </p:cNvPr>
          <p:cNvSpPr/>
          <p:nvPr userDrawn="1"/>
        </p:nvSpPr>
        <p:spPr>
          <a:xfrm>
            <a:off x="362737" y="331973"/>
            <a:ext cx="900000" cy="83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datum 3">
            <a:extLst>
              <a:ext uri="{FF2B5EF4-FFF2-40B4-BE49-F238E27FC236}">
                <a16:creationId xmlns:a16="http://schemas.microsoft.com/office/drawing/2014/main" id="{C5944AC1-15AE-4755-8FD5-718DE0536AC1}"/>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ADC58164-6193-4C67-B648-0CF69D322D7D}" type="datetime1">
              <a:rPr lang="sv-SE" smtClean="0"/>
              <a:t>2024-04-03</a:t>
            </a:fld>
            <a:endParaRPr lang="en-GB" dirty="0"/>
          </a:p>
        </p:txBody>
      </p:sp>
      <p:sp>
        <p:nvSpPr>
          <p:cNvPr id="12" name="Platshållare för sidfot 4">
            <a:extLst>
              <a:ext uri="{FF2B5EF4-FFF2-40B4-BE49-F238E27FC236}">
                <a16:creationId xmlns:a16="http://schemas.microsoft.com/office/drawing/2014/main" id="{5A7E7860-781A-480B-9C9B-AA4C5E72C83F}"/>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p:txBody>
      </p:sp>
      <p:sp>
        <p:nvSpPr>
          <p:cNvPr id="17" name="Platshållare för bildnummer 5">
            <a:extLst>
              <a:ext uri="{FF2B5EF4-FFF2-40B4-BE49-F238E27FC236}">
                <a16:creationId xmlns:a16="http://schemas.microsoft.com/office/drawing/2014/main" id="{2175B558-2E01-4CF8-BFEC-D4A9080AEBDC}"/>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345786282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10FCA7C-0B66-4085-944C-08C8B797F12F}"/>
              </a:ext>
            </a:extLst>
          </p:cNvPr>
          <p:cNvSpPr/>
          <p:nvPr userDrawn="1"/>
        </p:nvSpPr>
        <p:spPr>
          <a:xfrm>
            <a:off x="179387" y="160434"/>
            <a:ext cx="8785225" cy="4489200"/>
          </a:xfrm>
          <a:prstGeom prst="rect">
            <a:avLst/>
          </a:prstGeom>
          <a:solidFill>
            <a:schemeClr val="accent1">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 name="Rubrik 1">
            <a:extLst>
              <a:ext uri="{FF2B5EF4-FFF2-40B4-BE49-F238E27FC236}">
                <a16:creationId xmlns:a16="http://schemas.microsoft.com/office/drawing/2014/main" id="{A8701F40-435C-45D0-AF3A-C418FF0B07C4}"/>
              </a:ext>
            </a:extLst>
          </p:cNvPr>
          <p:cNvSpPr>
            <a:spLocks noGrp="1"/>
          </p:cNvSpPr>
          <p:nvPr>
            <p:ph type="ctrTitle" hasCustomPrompt="1"/>
          </p:nvPr>
        </p:nvSpPr>
        <p:spPr>
          <a:xfrm>
            <a:off x="179387" y="1324800"/>
            <a:ext cx="8785225" cy="1411571"/>
          </a:xfrm>
        </p:spPr>
        <p:txBody>
          <a:bodyPr anchor="ctr" anchorCtr="0"/>
          <a:lstStyle>
            <a:lvl1pPr algn="ctr">
              <a:lnSpc>
                <a:spcPct val="85000"/>
              </a:lnSpc>
              <a:defRPr sz="6000"/>
            </a:lvl1pPr>
          </a:lstStyle>
          <a:p>
            <a:r>
              <a:rPr lang="en-GB" noProof="0" dirty="0"/>
              <a:t>Headline</a:t>
            </a:r>
          </a:p>
        </p:txBody>
      </p:sp>
      <p:sp>
        <p:nvSpPr>
          <p:cNvPr id="3" name="Underrubrik 2">
            <a:extLst>
              <a:ext uri="{FF2B5EF4-FFF2-40B4-BE49-F238E27FC236}">
                <a16:creationId xmlns:a16="http://schemas.microsoft.com/office/drawing/2014/main" id="{B298BC51-1A25-4531-BE85-A74DC30969FB}"/>
              </a:ext>
            </a:extLst>
          </p:cNvPr>
          <p:cNvSpPr>
            <a:spLocks noGrp="1"/>
          </p:cNvSpPr>
          <p:nvPr>
            <p:ph type="subTitle" idx="1" hasCustomPrompt="1"/>
          </p:nvPr>
        </p:nvSpPr>
        <p:spPr>
          <a:xfrm>
            <a:off x="1872000" y="2937600"/>
            <a:ext cx="5400000" cy="662158"/>
          </a:xfrm>
        </p:spPr>
        <p:txBody>
          <a:bodyPr/>
          <a:lstStyle>
            <a:lvl1pPr marL="0" indent="0" algn="ctr">
              <a:lnSpc>
                <a:spcPts val="1600"/>
              </a:lnSpc>
              <a:buNone/>
              <a:defRPr sz="1200" b="1"/>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noProof="0" dirty="0"/>
              <a:t>Subheading</a:t>
            </a:r>
          </a:p>
        </p:txBody>
      </p:sp>
      <p:sp>
        <p:nvSpPr>
          <p:cNvPr id="9" name="Platshållare för text 8">
            <a:extLst>
              <a:ext uri="{FF2B5EF4-FFF2-40B4-BE49-F238E27FC236}">
                <a16:creationId xmlns:a16="http://schemas.microsoft.com/office/drawing/2014/main" id="{B8A0E61E-09AA-47C6-A25C-1725CA5C9C11}"/>
              </a:ext>
            </a:extLst>
          </p:cNvPr>
          <p:cNvSpPr>
            <a:spLocks noGrp="1"/>
          </p:cNvSpPr>
          <p:nvPr>
            <p:ph type="body" sz="quarter" idx="13" hasCustomPrompt="1"/>
          </p:nvPr>
        </p:nvSpPr>
        <p:spPr>
          <a:xfrm>
            <a:off x="2772000" y="3700800"/>
            <a:ext cx="3600000" cy="360000"/>
          </a:xfrm>
        </p:spPr>
        <p:txBody>
          <a:bodyPr anchor="t" anchorCtr="0"/>
          <a:lstStyle>
            <a:lvl1pPr marL="0" indent="0" algn="ctr">
              <a:lnSpc>
                <a:spcPts val="1400"/>
              </a:lnSpc>
              <a:buNone/>
              <a:defRPr sz="800"/>
            </a:lvl1pPr>
          </a:lstStyle>
          <a:p>
            <a:pPr lvl="0"/>
            <a:r>
              <a:rPr lang="en-GB" noProof="0" dirty="0"/>
              <a:t>Text, Date, Author</a:t>
            </a:r>
          </a:p>
        </p:txBody>
      </p:sp>
      <p:sp>
        <p:nvSpPr>
          <p:cNvPr id="25" name="Rektangel 24">
            <a:extLst>
              <a:ext uri="{FF2B5EF4-FFF2-40B4-BE49-F238E27FC236}">
                <a16:creationId xmlns:a16="http://schemas.microsoft.com/office/drawing/2014/main" id="{2FC1ED08-C4A9-4705-9351-71083E1E36B8}"/>
              </a:ext>
            </a:extLst>
          </p:cNvPr>
          <p:cNvSpPr/>
          <p:nvPr userDrawn="1"/>
        </p:nvSpPr>
        <p:spPr>
          <a:xfrm>
            <a:off x="362737" y="331973"/>
            <a:ext cx="900000" cy="83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a:extLst>
              <a:ext uri="{FF2B5EF4-FFF2-40B4-BE49-F238E27FC236}">
                <a16:creationId xmlns:a16="http://schemas.microsoft.com/office/drawing/2014/main" id="{DE0ADB2B-1A24-47BB-A82C-EF8A13722442}"/>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96B3CABA-519F-463C-BC18-2993BA5B32B6}" type="datetime1">
              <a:rPr lang="sv-SE" smtClean="0"/>
              <a:t>2024-04-03</a:t>
            </a:fld>
            <a:endParaRPr lang="en-GB" dirty="0"/>
          </a:p>
        </p:txBody>
      </p:sp>
      <p:sp>
        <p:nvSpPr>
          <p:cNvPr id="14" name="Platshållare för sidfot 4">
            <a:extLst>
              <a:ext uri="{FF2B5EF4-FFF2-40B4-BE49-F238E27FC236}">
                <a16:creationId xmlns:a16="http://schemas.microsoft.com/office/drawing/2014/main" id="{BFAE479A-C7AF-4407-803D-7C32CEC3ADB6}"/>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p:txBody>
      </p:sp>
      <p:sp>
        <p:nvSpPr>
          <p:cNvPr id="17" name="Platshållare för bildnummer 5">
            <a:extLst>
              <a:ext uri="{FF2B5EF4-FFF2-40B4-BE49-F238E27FC236}">
                <a16:creationId xmlns:a16="http://schemas.microsoft.com/office/drawing/2014/main" id="{CEBE749D-34EB-4C26-A790-7FC15DB61DCD}"/>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2666162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784284BC-DA0B-457D-8A34-065D5AC829A0}"/>
              </a:ext>
            </a:extLst>
          </p:cNvPr>
          <p:cNvSpPr>
            <a:spLocks noGrp="1"/>
          </p:cNvSpPr>
          <p:nvPr>
            <p:ph type="pic" sz="quarter" idx="14"/>
          </p:nvPr>
        </p:nvSpPr>
        <p:spPr>
          <a:xfrm>
            <a:off x="179387" y="162000"/>
            <a:ext cx="8785225" cy="4489200"/>
          </a:xfrm>
        </p:spPr>
        <p:txBody>
          <a:bodyPr/>
          <a:lstStyle>
            <a:lvl1pPr marL="0" indent="0">
              <a:buNone/>
              <a:defRPr/>
            </a:lvl1pPr>
          </a:lstStyle>
          <a:p>
            <a:r>
              <a:rPr lang="sv-SE" noProof="0"/>
              <a:t>Klicka på ikonen för att lägga till en bild</a:t>
            </a:r>
            <a:endParaRPr lang="en-GB" noProof="0"/>
          </a:p>
        </p:txBody>
      </p:sp>
      <p:sp>
        <p:nvSpPr>
          <p:cNvPr id="25" name="Rektangel 24">
            <a:extLst>
              <a:ext uri="{FF2B5EF4-FFF2-40B4-BE49-F238E27FC236}">
                <a16:creationId xmlns:a16="http://schemas.microsoft.com/office/drawing/2014/main" id="{2FC1ED08-C4A9-4705-9351-71083E1E36B8}"/>
              </a:ext>
            </a:extLst>
          </p:cNvPr>
          <p:cNvSpPr/>
          <p:nvPr userDrawn="1"/>
        </p:nvSpPr>
        <p:spPr>
          <a:xfrm>
            <a:off x="362737" y="331973"/>
            <a:ext cx="900000" cy="83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Platshållare för datum 3">
            <a:extLst>
              <a:ext uri="{FF2B5EF4-FFF2-40B4-BE49-F238E27FC236}">
                <a16:creationId xmlns:a16="http://schemas.microsoft.com/office/drawing/2014/main" id="{C5944AC1-15AE-4755-8FD5-718DE0536AC1}"/>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1146CF36-605B-4876-9A6E-F72319D0DA7F}" type="datetime1">
              <a:rPr lang="sv-SE" noProof="0" smtClean="0"/>
              <a:t>2024-04-03</a:t>
            </a:fld>
            <a:endParaRPr lang="en-GB" noProof="0"/>
          </a:p>
        </p:txBody>
      </p:sp>
      <p:sp>
        <p:nvSpPr>
          <p:cNvPr id="12" name="Platshållare för sidfot 4">
            <a:extLst>
              <a:ext uri="{FF2B5EF4-FFF2-40B4-BE49-F238E27FC236}">
                <a16:creationId xmlns:a16="http://schemas.microsoft.com/office/drawing/2014/main" id="{5A7E7860-781A-480B-9C9B-AA4C5E72C83F}"/>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noProof="0"/>
          </a:p>
        </p:txBody>
      </p:sp>
      <p:sp>
        <p:nvSpPr>
          <p:cNvPr id="17" name="Platshållare för bildnummer 5">
            <a:extLst>
              <a:ext uri="{FF2B5EF4-FFF2-40B4-BE49-F238E27FC236}">
                <a16:creationId xmlns:a16="http://schemas.microsoft.com/office/drawing/2014/main" id="{2175B558-2E01-4CF8-BFEC-D4A9080AEBDC}"/>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noProof="0" smtClean="0"/>
              <a:pPr/>
              <a:t>‹#›</a:t>
            </a:fld>
            <a:endParaRPr lang="en-GB" noProof="0"/>
          </a:p>
        </p:txBody>
      </p:sp>
    </p:spTree>
    <p:extLst>
      <p:ext uri="{BB962C8B-B14F-4D97-AF65-F5344CB8AC3E}">
        <p14:creationId xmlns:p14="http://schemas.microsoft.com/office/powerpoint/2010/main" val="536203031"/>
      </p:ext>
    </p:extLst>
  </p:cSld>
  <p:clrMapOvr>
    <a:masterClrMapping/>
  </p:clrMapOvr>
  <p:extLst>
    <p:ext uri="{DCECCB84-F9BA-43D5-87BE-67443E8EF086}">
      <p15:sldGuideLst xmlns:p15="http://schemas.microsoft.com/office/powerpoint/2012/main">
        <p15:guide id="1" orient="horz" pos="1620">
          <p15:clr>
            <a:srgbClr val="FBAE40"/>
          </p15:clr>
        </p15:guide>
        <p15:guide id="2" pos="113">
          <p15:clr>
            <a:srgbClr val="FBAE40"/>
          </p15:clr>
        </p15:guide>
        <p15:guide id="3" orient="horz" pos="100">
          <p15:clr>
            <a:srgbClr val="FBAE40"/>
          </p15:clr>
        </p15:guide>
        <p15:guide id="4" pos="5647">
          <p15:clr>
            <a:srgbClr val="FBAE40"/>
          </p15:clr>
        </p15:guide>
        <p15:guide id="5" orient="horz" pos="29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numbered 1 colum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9BF6CA0-E87C-4DB0-8C62-6B392A34D7B6}"/>
              </a:ext>
            </a:extLst>
          </p:cNvPr>
          <p:cNvSpPr/>
          <p:nvPr userDrawn="1"/>
        </p:nvSpPr>
        <p:spPr>
          <a:xfrm>
            <a:off x="179387" y="162000"/>
            <a:ext cx="8785225" cy="4488850"/>
          </a:xfrm>
          <a:prstGeom prst="rect">
            <a:avLst/>
          </a:prstGeom>
          <a:solidFill>
            <a:srgbClr val="FFDA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 name="Rubrik 1">
            <a:extLst>
              <a:ext uri="{FF2B5EF4-FFF2-40B4-BE49-F238E27FC236}">
                <a16:creationId xmlns:a16="http://schemas.microsoft.com/office/drawing/2014/main" id="{FC0E32CA-3FB7-410F-9A05-C7FF2899D791}"/>
              </a:ext>
            </a:extLst>
          </p:cNvPr>
          <p:cNvSpPr>
            <a:spLocks noGrp="1"/>
          </p:cNvSpPr>
          <p:nvPr>
            <p:ph type="title" hasCustomPrompt="1"/>
          </p:nvPr>
        </p:nvSpPr>
        <p:spPr>
          <a:xfrm>
            <a:off x="792163" y="396000"/>
            <a:ext cx="7559675" cy="900000"/>
          </a:xfrm>
        </p:spPr>
        <p:txBody>
          <a:bodyPr/>
          <a:lstStyle>
            <a:lvl1pPr algn="l">
              <a:lnSpc>
                <a:spcPct val="85000"/>
              </a:lnSpc>
              <a:defRPr/>
            </a:lvl1pPr>
          </a:lstStyle>
          <a:p>
            <a:r>
              <a:rPr lang="en-GB" noProof="0" dirty="0"/>
              <a:t>Headline</a:t>
            </a:r>
          </a:p>
        </p:txBody>
      </p:sp>
      <p:sp>
        <p:nvSpPr>
          <p:cNvPr id="10" name="Platshållare för text 4">
            <a:extLst>
              <a:ext uri="{FF2B5EF4-FFF2-40B4-BE49-F238E27FC236}">
                <a16:creationId xmlns:a16="http://schemas.microsoft.com/office/drawing/2014/main" id="{45364B3B-296A-4E13-9635-32118C202BA0}"/>
              </a:ext>
            </a:extLst>
          </p:cNvPr>
          <p:cNvSpPr>
            <a:spLocks noGrp="1"/>
          </p:cNvSpPr>
          <p:nvPr>
            <p:ph type="body" sz="quarter" idx="10" hasCustomPrompt="1"/>
          </p:nvPr>
        </p:nvSpPr>
        <p:spPr>
          <a:xfrm>
            <a:off x="792163" y="1455738"/>
            <a:ext cx="7559675" cy="3195112"/>
          </a:xfrm>
        </p:spPr>
        <p:txBody>
          <a:bodyPr/>
          <a:lstStyle>
            <a:lvl1pPr marL="457200" indent="-457200">
              <a:lnSpc>
                <a:spcPts val="2200"/>
              </a:lnSpc>
              <a:buFont typeface="+mj-lt"/>
              <a:buAutoNum type="arabicPeriod"/>
              <a:tabLst>
                <a:tab pos="4305300" algn="r"/>
              </a:tabLst>
              <a:defRPr sz="2000" b="1"/>
            </a:lvl1pPr>
            <a:lvl2pPr marL="179387" indent="0">
              <a:lnSpc>
                <a:spcPts val="2000"/>
              </a:lnSpc>
              <a:buFont typeface="+mj-lt"/>
              <a:buNone/>
              <a:defRPr sz="1800" b="1"/>
            </a:lvl2pPr>
          </a:lstStyle>
          <a:p>
            <a:pPr lvl="0"/>
            <a:r>
              <a:rPr lang="en-GB" noProof="0" dirty="0"/>
              <a:t>Agenda</a:t>
            </a:r>
          </a:p>
          <a:p>
            <a:pPr lvl="0"/>
            <a:r>
              <a:rPr lang="en-GB" noProof="0" dirty="0"/>
              <a:t>Agenda</a:t>
            </a:r>
          </a:p>
        </p:txBody>
      </p:sp>
      <p:sp>
        <p:nvSpPr>
          <p:cNvPr id="8" name="Platshållare för datum 3">
            <a:extLst>
              <a:ext uri="{FF2B5EF4-FFF2-40B4-BE49-F238E27FC236}">
                <a16:creationId xmlns:a16="http://schemas.microsoft.com/office/drawing/2014/main" id="{5F1C40C1-19E5-4F63-8510-5A8055CAC883}"/>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8746C850-FA30-469D-996A-F017A829330F}" type="datetime1">
              <a:rPr lang="sv-SE" smtClean="0"/>
              <a:t>2024-04-03</a:t>
            </a:fld>
            <a:endParaRPr lang="en-GB" dirty="0"/>
          </a:p>
        </p:txBody>
      </p:sp>
      <p:sp>
        <p:nvSpPr>
          <p:cNvPr id="14" name="Platshållare för sidfot 4">
            <a:extLst>
              <a:ext uri="{FF2B5EF4-FFF2-40B4-BE49-F238E27FC236}">
                <a16:creationId xmlns:a16="http://schemas.microsoft.com/office/drawing/2014/main" id="{D73F6DC7-67D9-4C04-A3DD-5E1883F1FFF7}"/>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p:txBody>
      </p:sp>
      <p:sp>
        <p:nvSpPr>
          <p:cNvPr id="15" name="Platshållare för bildnummer 5">
            <a:extLst>
              <a:ext uri="{FF2B5EF4-FFF2-40B4-BE49-F238E27FC236}">
                <a16:creationId xmlns:a16="http://schemas.microsoft.com/office/drawing/2014/main" id="{E5E719E1-77D6-4230-82C5-4973AA6023CD}"/>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460650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99">
          <p15:clr>
            <a:srgbClr val="FBAE40"/>
          </p15:clr>
        </p15:guide>
        <p15:guide id="4" pos="5261">
          <p15:clr>
            <a:srgbClr val="FBAE40"/>
          </p15:clr>
        </p15:guide>
        <p15:guide id="5" orient="horz" pos="826">
          <p15:clr>
            <a:srgbClr val="FBAE40"/>
          </p15:clr>
        </p15:guide>
        <p15:guide id="6" orient="horz" pos="255">
          <p15:clr>
            <a:srgbClr val="FBAE40"/>
          </p15:clr>
        </p15:guide>
        <p15:guide id="7" orient="horz" pos="917">
          <p15:clr>
            <a:srgbClr val="FBAE40"/>
          </p15:clr>
        </p15:guide>
        <p15:guide id="8" orient="horz" pos="293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0E32CA-3FB7-410F-9A05-C7FF2899D791}"/>
              </a:ext>
            </a:extLst>
          </p:cNvPr>
          <p:cNvSpPr>
            <a:spLocks noGrp="1"/>
          </p:cNvSpPr>
          <p:nvPr>
            <p:ph type="title" hasCustomPrompt="1"/>
          </p:nvPr>
        </p:nvSpPr>
        <p:spPr>
          <a:xfrm>
            <a:off x="792000" y="396000"/>
            <a:ext cx="7560000" cy="900000"/>
          </a:xfrm>
        </p:spPr>
        <p:txBody>
          <a:bodyPr/>
          <a:lstStyle>
            <a:lvl1pPr algn="l">
              <a:defRPr/>
            </a:lvl1pPr>
          </a:lstStyle>
          <a:p>
            <a:r>
              <a:rPr lang="en-GB" noProof="0" dirty="0"/>
              <a:t>Headline</a:t>
            </a:r>
          </a:p>
        </p:txBody>
      </p:sp>
      <p:sp>
        <p:nvSpPr>
          <p:cNvPr id="3" name="Platshållare för innehåll 2">
            <a:extLst>
              <a:ext uri="{FF2B5EF4-FFF2-40B4-BE49-F238E27FC236}">
                <a16:creationId xmlns:a16="http://schemas.microsoft.com/office/drawing/2014/main" id="{E6DF9E76-C076-461E-AFF4-DB7B045CACC2}"/>
              </a:ext>
            </a:extLst>
          </p:cNvPr>
          <p:cNvSpPr>
            <a:spLocks noGrp="1"/>
          </p:cNvSpPr>
          <p:nvPr>
            <p:ph idx="1" hasCustomPrompt="1"/>
          </p:nvPr>
        </p:nvSpPr>
        <p:spPr>
          <a:xfrm>
            <a:off x="792000" y="1455420"/>
            <a:ext cx="7560000" cy="3188580"/>
          </a:xfrm>
        </p:spPr>
        <p:txBody>
          <a:bodyPr/>
          <a:lstStyle>
            <a:lvl1pPr>
              <a:defRPr/>
            </a:lvl1pPr>
          </a:lstStyle>
          <a:p>
            <a:pPr lvl="0"/>
            <a:r>
              <a:rPr lang="en-GB" noProof="0"/>
              <a:t>Add text here</a:t>
            </a:r>
          </a:p>
        </p:txBody>
      </p:sp>
      <p:sp>
        <p:nvSpPr>
          <p:cNvPr id="7" name="Platshållare för datum 3">
            <a:extLst>
              <a:ext uri="{FF2B5EF4-FFF2-40B4-BE49-F238E27FC236}">
                <a16:creationId xmlns:a16="http://schemas.microsoft.com/office/drawing/2014/main" id="{A845DD25-08BD-4AD0-958A-7FE404B91FF7}"/>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35F182A3-AD22-42F1-A8FF-85EDBE3FA10C}" type="datetime1">
              <a:rPr lang="sv-SE" noProof="0" smtClean="0"/>
              <a:t>2024-04-03</a:t>
            </a:fld>
            <a:endParaRPr lang="en-GB" noProof="0"/>
          </a:p>
        </p:txBody>
      </p:sp>
      <p:sp>
        <p:nvSpPr>
          <p:cNvPr id="8" name="Platshållare för sidfot 4">
            <a:extLst>
              <a:ext uri="{FF2B5EF4-FFF2-40B4-BE49-F238E27FC236}">
                <a16:creationId xmlns:a16="http://schemas.microsoft.com/office/drawing/2014/main" id="{E5A7556C-F5C5-406D-8ECF-40C2093E6AD4}"/>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noProof="0" dirty="0"/>
          </a:p>
        </p:txBody>
      </p:sp>
      <p:sp>
        <p:nvSpPr>
          <p:cNvPr id="12" name="Platshållare för bildnummer 5">
            <a:extLst>
              <a:ext uri="{FF2B5EF4-FFF2-40B4-BE49-F238E27FC236}">
                <a16:creationId xmlns:a16="http://schemas.microsoft.com/office/drawing/2014/main" id="{922FA704-6C1C-4A8B-8CD5-A9ADFE2BF7E7}"/>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noProof="0" smtClean="0"/>
              <a:pPr/>
              <a:t>‹#›</a:t>
            </a:fld>
            <a:endParaRPr lang="en-GB" noProof="0"/>
          </a:p>
        </p:txBody>
      </p:sp>
    </p:spTree>
    <p:extLst>
      <p:ext uri="{BB962C8B-B14F-4D97-AF65-F5344CB8AC3E}">
        <p14:creationId xmlns:p14="http://schemas.microsoft.com/office/powerpoint/2010/main" val="18946609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99">
          <p15:clr>
            <a:srgbClr val="FBAE40"/>
          </p15:clr>
        </p15:guide>
        <p15:guide id="4" pos="5265">
          <p15:clr>
            <a:srgbClr val="FBAE40"/>
          </p15:clr>
        </p15:guide>
        <p15:guide id="5" orient="horz" pos="248">
          <p15:clr>
            <a:srgbClr val="FBAE40"/>
          </p15:clr>
        </p15:guide>
        <p15:guide id="6" orient="horz" pos="2935">
          <p15:clr>
            <a:srgbClr val="FBAE40"/>
          </p15:clr>
        </p15:guide>
        <p15:guide id="7" orient="horz" pos="917">
          <p15:clr>
            <a:srgbClr val="FBAE40"/>
          </p15:clr>
        </p15:guide>
        <p15:guide id="8" orient="horz" pos="82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mp; 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0A0D0A-9A1E-4589-A8CB-40B005246256}"/>
              </a:ext>
            </a:extLst>
          </p:cNvPr>
          <p:cNvSpPr>
            <a:spLocks noGrp="1"/>
          </p:cNvSpPr>
          <p:nvPr>
            <p:ph type="title" hasCustomPrompt="1"/>
          </p:nvPr>
        </p:nvSpPr>
        <p:spPr>
          <a:xfrm>
            <a:off x="792000" y="396000"/>
            <a:ext cx="7560000" cy="900000"/>
          </a:xfrm>
        </p:spPr>
        <p:txBody>
          <a:bodyPr/>
          <a:lstStyle>
            <a:lvl1pPr algn="l">
              <a:defRPr/>
            </a:lvl1pPr>
          </a:lstStyle>
          <a:p>
            <a:r>
              <a:rPr lang="en-GB" noProof="0" dirty="0"/>
              <a:t>Headline</a:t>
            </a:r>
          </a:p>
        </p:txBody>
      </p:sp>
      <p:sp>
        <p:nvSpPr>
          <p:cNvPr id="3" name="Platshållare för innehåll 2">
            <a:extLst>
              <a:ext uri="{FF2B5EF4-FFF2-40B4-BE49-F238E27FC236}">
                <a16:creationId xmlns:a16="http://schemas.microsoft.com/office/drawing/2014/main" id="{255B1445-AF69-43C4-9B64-F77FF93A67E7}"/>
              </a:ext>
            </a:extLst>
          </p:cNvPr>
          <p:cNvSpPr>
            <a:spLocks noGrp="1"/>
          </p:cNvSpPr>
          <p:nvPr>
            <p:ph sz="half" idx="1" hasCustomPrompt="1"/>
          </p:nvPr>
        </p:nvSpPr>
        <p:spPr>
          <a:xfrm>
            <a:off x="792000" y="1455738"/>
            <a:ext cx="3708000" cy="3188262"/>
          </a:xfrm>
        </p:spPr>
        <p:txBody>
          <a:bodyPr/>
          <a:lstStyle>
            <a:lvl1pPr>
              <a:defRPr/>
            </a:lvl1pPr>
          </a:lstStyle>
          <a:p>
            <a:pPr lvl="0"/>
            <a:r>
              <a:rPr lang="en-GB" noProof="0" dirty="0"/>
              <a:t>Add text here</a:t>
            </a:r>
          </a:p>
        </p:txBody>
      </p:sp>
      <p:sp>
        <p:nvSpPr>
          <p:cNvPr id="4" name="Platshållare för innehåll 3">
            <a:extLst>
              <a:ext uri="{FF2B5EF4-FFF2-40B4-BE49-F238E27FC236}">
                <a16:creationId xmlns:a16="http://schemas.microsoft.com/office/drawing/2014/main" id="{295DBE1C-D631-41EE-97FF-020A29536874}"/>
              </a:ext>
            </a:extLst>
          </p:cNvPr>
          <p:cNvSpPr>
            <a:spLocks noGrp="1"/>
          </p:cNvSpPr>
          <p:nvPr>
            <p:ph sz="half" idx="2" hasCustomPrompt="1"/>
          </p:nvPr>
        </p:nvSpPr>
        <p:spPr>
          <a:xfrm>
            <a:off x="4644000" y="1455738"/>
            <a:ext cx="3708000" cy="3188262"/>
          </a:xfrm>
        </p:spPr>
        <p:txBody>
          <a:bodyPr/>
          <a:lstStyle>
            <a:lvl1pPr>
              <a:defRPr/>
            </a:lvl1pPr>
          </a:lstStyle>
          <a:p>
            <a:pPr lvl="0"/>
            <a:r>
              <a:rPr lang="en-GB" noProof="0" dirty="0"/>
              <a:t>Add text here</a:t>
            </a:r>
          </a:p>
        </p:txBody>
      </p:sp>
      <p:sp>
        <p:nvSpPr>
          <p:cNvPr id="8" name="Platshållare för datum 3">
            <a:extLst>
              <a:ext uri="{FF2B5EF4-FFF2-40B4-BE49-F238E27FC236}">
                <a16:creationId xmlns:a16="http://schemas.microsoft.com/office/drawing/2014/main" id="{6CF3C23D-999C-4A53-932A-4649700995E3}"/>
              </a:ext>
            </a:extLst>
          </p:cNvPr>
          <p:cNvSpPr>
            <a:spLocks noGrp="1"/>
          </p:cNvSpPr>
          <p:nvPr>
            <p:ph type="dt" sz="half" idx="10"/>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D4634EB3-41BD-492E-8F59-760229F2EC5E}" type="datetime1">
              <a:rPr lang="sv-SE" smtClean="0"/>
              <a:t>2024-04-03</a:t>
            </a:fld>
            <a:endParaRPr lang="en-GB" dirty="0"/>
          </a:p>
        </p:txBody>
      </p:sp>
      <p:sp>
        <p:nvSpPr>
          <p:cNvPr id="9" name="Platshållare för sidfot 4">
            <a:extLst>
              <a:ext uri="{FF2B5EF4-FFF2-40B4-BE49-F238E27FC236}">
                <a16:creationId xmlns:a16="http://schemas.microsoft.com/office/drawing/2014/main" id="{FBFDB3A1-33A5-45F2-8415-36E2AC97AD94}"/>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p:txBody>
      </p:sp>
      <p:sp>
        <p:nvSpPr>
          <p:cNvPr id="13" name="Platshållare för bildnummer 5">
            <a:extLst>
              <a:ext uri="{FF2B5EF4-FFF2-40B4-BE49-F238E27FC236}">
                <a16:creationId xmlns:a16="http://schemas.microsoft.com/office/drawing/2014/main" id="{01BC648A-F324-4DA8-88B7-A75FD5277E2B}"/>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18351099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49">
          <p15:clr>
            <a:srgbClr val="FBAE40"/>
          </p15:clr>
        </p15:guide>
        <p15:guide id="4" orient="horz" pos="819">
          <p15:clr>
            <a:srgbClr val="FBAE40"/>
          </p15:clr>
        </p15:guide>
        <p15:guide id="5" orient="horz" pos="917">
          <p15:clr>
            <a:srgbClr val="FBAE40"/>
          </p15:clr>
        </p15:guide>
        <p15:guide id="6" orient="horz" pos="2935">
          <p15:clr>
            <a:srgbClr val="FBAE40"/>
          </p15:clr>
        </p15:guide>
        <p15:guide id="7" pos="499">
          <p15:clr>
            <a:srgbClr val="FBAE40"/>
          </p15:clr>
        </p15:guide>
        <p15:guide id="8" pos="5261">
          <p15:clr>
            <a:srgbClr val="FBAE40"/>
          </p15:clr>
        </p15:guide>
        <p15:guide id="9" pos="2835">
          <p15:clr>
            <a:srgbClr val="FBAE40"/>
          </p15:clr>
        </p15:guide>
        <p15:guide id="10" pos="29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ight">
    <p:spTree>
      <p:nvGrpSpPr>
        <p:cNvPr id="1" name=""/>
        <p:cNvGrpSpPr/>
        <p:nvPr/>
      </p:nvGrpSpPr>
      <p:grpSpPr>
        <a:xfrm>
          <a:off x="0" y="0"/>
          <a:ext cx="0" cy="0"/>
          <a:chOff x="0" y="0"/>
          <a:chExt cx="0" cy="0"/>
        </a:xfrm>
      </p:grpSpPr>
      <p:sp>
        <p:nvSpPr>
          <p:cNvPr id="8" name="Platshållare för bild 4">
            <a:extLst>
              <a:ext uri="{FF2B5EF4-FFF2-40B4-BE49-F238E27FC236}">
                <a16:creationId xmlns:a16="http://schemas.microsoft.com/office/drawing/2014/main" id="{1AAD820E-ECA4-488C-8254-EB84F699D557}"/>
              </a:ext>
            </a:extLst>
          </p:cNvPr>
          <p:cNvSpPr>
            <a:spLocks noGrp="1"/>
          </p:cNvSpPr>
          <p:nvPr>
            <p:ph type="pic" sz="quarter" idx="14"/>
          </p:nvPr>
        </p:nvSpPr>
        <p:spPr>
          <a:xfrm>
            <a:off x="179387" y="162000"/>
            <a:ext cx="8785225" cy="4489200"/>
          </a:xfrm>
        </p:spPr>
        <p:txBody>
          <a:bodyPr/>
          <a:lstStyle>
            <a:lvl1pPr marL="0" indent="0">
              <a:buNone/>
              <a:defRPr/>
            </a:lvl1pPr>
          </a:lstStyle>
          <a:p>
            <a:r>
              <a:rPr lang="sv-SE"/>
              <a:t>Klicka på ikonen för att lägga till en bild</a:t>
            </a:r>
          </a:p>
        </p:txBody>
      </p:sp>
      <p:sp>
        <p:nvSpPr>
          <p:cNvPr id="2" name="Rubrik 1">
            <a:extLst>
              <a:ext uri="{FF2B5EF4-FFF2-40B4-BE49-F238E27FC236}">
                <a16:creationId xmlns:a16="http://schemas.microsoft.com/office/drawing/2014/main" id="{A8701F40-435C-45D0-AF3A-C418FF0B07C4}"/>
              </a:ext>
            </a:extLst>
          </p:cNvPr>
          <p:cNvSpPr>
            <a:spLocks noGrp="1"/>
          </p:cNvSpPr>
          <p:nvPr>
            <p:ph type="ctrTitle" hasCustomPrompt="1"/>
          </p:nvPr>
        </p:nvSpPr>
        <p:spPr>
          <a:xfrm>
            <a:off x="1332000" y="1598471"/>
            <a:ext cx="6480000" cy="1620000"/>
          </a:xfrm>
        </p:spPr>
        <p:txBody>
          <a:bodyPr anchor="ctr" anchorCtr="0"/>
          <a:lstStyle>
            <a:lvl1pPr algn="ctr">
              <a:lnSpc>
                <a:spcPct val="85000"/>
              </a:lnSpc>
              <a:defRPr sz="6000">
                <a:latin typeface="+mj-lt"/>
              </a:defRPr>
            </a:lvl1pPr>
          </a:lstStyle>
          <a:p>
            <a:r>
              <a:rPr lang="en-GB" noProof="0" dirty="0"/>
              <a:t>Headline</a:t>
            </a:r>
          </a:p>
        </p:txBody>
      </p:sp>
      <p:sp>
        <p:nvSpPr>
          <p:cNvPr id="7" name="Platshållare för datum 3">
            <a:extLst>
              <a:ext uri="{FF2B5EF4-FFF2-40B4-BE49-F238E27FC236}">
                <a16:creationId xmlns:a16="http://schemas.microsoft.com/office/drawing/2014/main" id="{B4D9178D-EAB5-48D4-8AB0-AAE5B35DD858}"/>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DF15F28B-8B74-4251-A114-27F58BC62C4F}" type="datetime1">
              <a:rPr lang="sv-SE" smtClean="0"/>
              <a:t>2024-04-03</a:t>
            </a:fld>
            <a:endParaRPr lang="en-GB" dirty="0"/>
          </a:p>
        </p:txBody>
      </p:sp>
      <p:sp>
        <p:nvSpPr>
          <p:cNvPr id="9" name="Platshållare för sidfot 4">
            <a:extLst>
              <a:ext uri="{FF2B5EF4-FFF2-40B4-BE49-F238E27FC236}">
                <a16:creationId xmlns:a16="http://schemas.microsoft.com/office/drawing/2014/main" id="{419D36DA-40D4-4F89-BD1E-21E8535FDAB5}"/>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p:txBody>
      </p:sp>
      <p:sp>
        <p:nvSpPr>
          <p:cNvPr id="10" name="Platshållare för bildnummer 5">
            <a:extLst>
              <a:ext uri="{FF2B5EF4-FFF2-40B4-BE49-F238E27FC236}">
                <a16:creationId xmlns:a16="http://schemas.microsoft.com/office/drawing/2014/main" id="{69AEB8A7-083F-4623-9B2F-D86E4F013EA5}"/>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393571914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835">
          <p15:clr>
            <a:srgbClr val="FBAE40"/>
          </p15:clr>
        </p15:guide>
        <p15:guide id="4" pos="4930">
          <p15:clr>
            <a:srgbClr val="FBAE40"/>
          </p15:clr>
        </p15:guide>
        <p15:guide id="5" orient="horz" pos="100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dark">
    <p:spTree>
      <p:nvGrpSpPr>
        <p:cNvPr id="1" name=""/>
        <p:cNvGrpSpPr/>
        <p:nvPr/>
      </p:nvGrpSpPr>
      <p:grpSpPr>
        <a:xfrm>
          <a:off x="0" y="0"/>
          <a:ext cx="0" cy="0"/>
          <a:chOff x="0" y="0"/>
          <a:chExt cx="0" cy="0"/>
        </a:xfrm>
      </p:grpSpPr>
      <p:sp>
        <p:nvSpPr>
          <p:cNvPr id="8" name="Platshållare för bild 4">
            <a:extLst>
              <a:ext uri="{FF2B5EF4-FFF2-40B4-BE49-F238E27FC236}">
                <a16:creationId xmlns:a16="http://schemas.microsoft.com/office/drawing/2014/main" id="{D83010A4-5CD0-448D-ACD4-3A22210470C5}"/>
              </a:ext>
            </a:extLst>
          </p:cNvPr>
          <p:cNvSpPr>
            <a:spLocks noGrp="1"/>
          </p:cNvSpPr>
          <p:nvPr>
            <p:ph type="pic" sz="quarter" idx="14"/>
          </p:nvPr>
        </p:nvSpPr>
        <p:spPr>
          <a:xfrm>
            <a:off x="180000" y="162000"/>
            <a:ext cx="8785225" cy="4489200"/>
          </a:xfrm>
        </p:spPr>
        <p:txBody>
          <a:bodyPr/>
          <a:lstStyle>
            <a:lvl1pPr marL="0" indent="0">
              <a:buNone/>
              <a:defRPr/>
            </a:lvl1pPr>
          </a:lstStyle>
          <a:p>
            <a:r>
              <a:rPr lang="sv-SE"/>
              <a:t>Klicka på ikonen för att lägga till en bild</a:t>
            </a:r>
          </a:p>
        </p:txBody>
      </p:sp>
      <p:sp>
        <p:nvSpPr>
          <p:cNvPr id="2" name="Rubrik 1">
            <a:extLst>
              <a:ext uri="{FF2B5EF4-FFF2-40B4-BE49-F238E27FC236}">
                <a16:creationId xmlns:a16="http://schemas.microsoft.com/office/drawing/2014/main" id="{A8701F40-435C-45D0-AF3A-C418FF0B07C4}"/>
              </a:ext>
            </a:extLst>
          </p:cNvPr>
          <p:cNvSpPr>
            <a:spLocks noGrp="1"/>
          </p:cNvSpPr>
          <p:nvPr>
            <p:ph type="ctrTitle" hasCustomPrompt="1"/>
          </p:nvPr>
        </p:nvSpPr>
        <p:spPr>
          <a:xfrm>
            <a:off x="1332000" y="1598471"/>
            <a:ext cx="6480000" cy="1620000"/>
          </a:xfrm>
        </p:spPr>
        <p:txBody>
          <a:bodyPr anchor="ctr" anchorCtr="0"/>
          <a:lstStyle>
            <a:lvl1pPr algn="ctr">
              <a:lnSpc>
                <a:spcPct val="85000"/>
              </a:lnSpc>
              <a:defRPr sz="6000">
                <a:solidFill>
                  <a:schemeClr val="bg1"/>
                </a:solidFill>
                <a:latin typeface="+mj-lt"/>
              </a:defRPr>
            </a:lvl1pPr>
          </a:lstStyle>
          <a:p>
            <a:r>
              <a:rPr lang="en-GB" noProof="0" dirty="0"/>
              <a:t>Headline</a:t>
            </a:r>
          </a:p>
        </p:txBody>
      </p:sp>
      <p:sp>
        <p:nvSpPr>
          <p:cNvPr id="7" name="Platshållare för datum 3">
            <a:extLst>
              <a:ext uri="{FF2B5EF4-FFF2-40B4-BE49-F238E27FC236}">
                <a16:creationId xmlns:a16="http://schemas.microsoft.com/office/drawing/2014/main" id="{4082EC9A-DCF2-49FA-8E79-8320967E09BB}"/>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CA95B2BD-18B3-4654-A0C2-0C9F270C95D2}" type="datetime1">
              <a:rPr lang="sv-SE" smtClean="0"/>
              <a:t>2024-04-03</a:t>
            </a:fld>
            <a:endParaRPr lang="en-GB" dirty="0"/>
          </a:p>
        </p:txBody>
      </p:sp>
      <p:sp>
        <p:nvSpPr>
          <p:cNvPr id="9" name="Platshållare för sidfot 4">
            <a:extLst>
              <a:ext uri="{FF2B5EF4-FFF2-40B4-BE49-F238E27FC236}">
                <a16:creationId xmlns:a16="http://schemas.microsoft.com/office/drawing/2014/main" id="{E3D2898D-A6F8-4BCA-9797-349216279F13}"/>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p:txBody>
      </p:sp>
      <p:sp>
        <p:nvSpPr>
          <p:cNvPr id="10" name="Platshållare för bildnummer 5">
            <a:extLst>
              <a:ext uri="{FF2B5EF4-FFF2-40B4-BE49-F238E27FC236}">
                <a16:creationId xmlns:a16="http://schemas.microsoft.com/office/drawing/2014/main" id="{D7F6804D-D73A-4743-A4A8-399B4E29A11A}"/>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12314184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008">
          <p15:clr>
            <a:srgbClr val="FBAE40"/>
          </p15:clr>
        </p15:guide>
        <p15:guide id="4" orient="horz" pos="2028">
          <p15:clr>
            <a:srgbClr val="FBAE40"/>
          </p15:clr>
        </p15:guide>
        <p15:guide id="5" pos="839">
          <p15:clr>
            <a:srgbClr val="FBAE40"/>
          </p15:clr>
        </p15:guide>
        <p15:guide id="6" pos="493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69A76ED-51E9-448C-A7E3-782A086DB016}"/>
              </a:ext>
            </a:extLst>
          </p:cNvPr>
          <p:cNvSpPr>
            <a:spLocks noGrp="1"/>
          </p:cNvSpPr>
          <p:nvPr>
            <p:ph type="title"/>
          </p:nvPr>
        </p:nvSpPr>
        <p:spPr>
          <a:xfrm>
            <a:off x="792000" y="396000"/>
            <a:ext cx="7560000" cy="900000"/>
          </a:xfrm>
          <a:prstGeom prst="rect">
            <a:avLst/>
          </a:prstGeom>
        </p:spPr>
        <p:txBody>
          <a:bodyPr vert="horz" lIns="0" tIns="0" rIns="0" bIns="0" rtlCol="0" anchor="t" anchorCtr="0">
            <a:noAutofit/>
          </a:bodyPr>
          <a:lstStyle/>
          <a:p>
            <a:r>
              <a:rPr lang="en-GB" noProof="0" dirty="0"/>
              <a:t>Headline</a:t>
            </a:r>
          </a:p>
        </p:txBody>
      </p:sp>
      <p:sp>
        <p:nvSpPr>
          <p:cNvPr id="3" name="Platshållare för text 2">
            <a:extLst>
              <a:ext uri="{FF2B5EF4-FFF2-40B4-BE49-F238E27FC236}">
                <a16:creationId xmlns:a16="http://schemas.microsoft.com/office/drawing/2014/main" id="{CC6D118B-D903-4393-90F1-25AC1EB11FB3}"/>
              </a:ext>
            </a:extLst>
          </p:cNvPr>
          <p:cNvSpPr>
            <a:spLocks noGrp="1"/>
          </p:cNvSpPr>
          <p:nvPr>
            <p:ph type="body" idx="1"/>
          </p:nvPr>
        </p:nvSpPr>
        <p:spPr>
          <a:xfrm>
            <a:off x="792000" y="1455738"/>
            <a:ext cx="7560000" cy="3044262"/>
          </a:xfrm>
          <a:prstGeom prst="rect">
            <a:avLst/>
          </a:prstGeom>
        </p:spPr>
        <p:txBody>
          <a:bodyPr vert="horz" lIns="0" tIns="0" rIns="0" bIns="0" rtlCol="0">
            <a:noAutofit/>
          </a:bodyPr>
          <a:lstStyle/>
          <a:p>
            <a:pPr lvl="0"/>
            <a:r>
              <a:rPr lang="en-GB" noProof="0" dirty="0" err="1"/>
              <a:t>Redigera</a:t>
            </a:r>
            <a:r>
              <a:rPr lang="en-GB" noProof="0" dirty="0"/>
              <a:t> format </a:t>
            </a:r>
            <a:r>
              <a:rPr lang="en-GB" noProof="0" dirty="0" err="1"/>
              <a:t>för</a:t>
            </a:r>
            <a:r>
              <a:rPr lang="en-GB" noProof="0" dirty="0"/>
              <a:t> </a:t>
            </a:r>
            <a:r>
              <a:rPr lang="en-GB" noProof="0" dirty="0" err="1"/>
              <a:t>bakgrundstext</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9" name="Platshållare för bildnummer 5">
            <a:extLst>
              <a:ext uri="{FF2B5EF4-FFF2-40B4-BE49-F238E27FC236}">
                <a16:creationId xmlns:a16="http://schemas.microsoft.com/office/drawing/2014/main" id="{AA2C9AC3-FC1F-4B80-8E43-59F4C4414403}"/>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
        <p:nvSpPr>
          <p:cNvPr id="10" name="Platshållare för datum 3">
            <a:extLst>
              <a:ext uri="{FF2B5EF4-FFF2-40B4-BE49-F238E27FC236}">
                <a16:creationId xmlns:a16="http://schemas.microsoft.com/office/drawing/2014/main" id="{176946FD-9A95-4464-B5B1-586A52A90F79}"/>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AF99DC43-9021-427B-9ADF-73432D71900E}" type="datetime1">
              <a:rPr lang="sv-SE" smtClean="0"/>
              <a:t>2024-04-03</a:t>
            </a:fld>
            <a:endParaRPr lang="en-GB" dirty="0"/>
          </a:p>
        </p:txBody>
      </p:sp>
      <p:sp>
        <p:nvSpPr>
          <p:cNvPr id="11" name="Platshållare för sidfot 4">
            <a:extLst>
              <a:ext uri="{FF2B5EF4-FFF2-40B4-BE49-F238E27FC236}">
                <a16:creationId xmlns:a16="http://schemas.microsoft.com/office/drawing/2014/main" id="{895AA473-213D-4284-802F-619A770661A6}"/>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p:txBody>
      </p:sp>
      <p:pic>
        <p:nvPicPr>
          <p:cNvPr id="13" name="Grafik 11">
            <a:extLst>
              <a:ext uri="{FF2B5EF4-FFF2-40B4-BE49-F238E27FC236}">
                <a16:creationId xmlns:a16="http://schemas.microsoft.com/office/drawing/2014/main" id="{98291870-7646-4418-887A-A2EB66101BE8}"/>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039781" y="4834706"/>
            <a:ext cx="1069200" cy="163939"/>
          </a:xfrm>
          <a:prstGeom prst="rect">
            <a:avLst/>
          </a:prstGeom>
        </p:spPr>
      </p:pic>
      <p:sp>
        <p:nvSpPr>
          <p:cNvPr id="4" name="textruta 3">
            <a:extLst>
              <a:ext uri="{FF2B5EF4-FFF2-40B4-BE49-F238E27FC236}">
                <a16:creationId xmlns:a16="http://schemas.microsoft.com/office/drawing/2014/main" id="{288B9229-92D1-4474-8F8A-78A133E19D62}"/>
              </a:ext>
            </a:extLst>
          </p:cNvPr>
          <p:cNvSpPr txBox="1"/>
          <p:nvPr>
            <p:extLst>
              <p:ext uri="{1162E1C5-73C7-4A58-AE30-91384D911F3F}">
                <p184:classification xmlns:p184="http://schemas.microsoft.com/office/powerpoint/2018/4/main" val="ftr"/>
              </p:ext>
            </p:extLst>
          </p:nvPr>
        </p:nvSpPr>
        <p:spPr>
          <a:xfrm>
            <a:off x="0" y="5052060"/>
            <a:ext cx="919163" cy="91440"/>
          </a:xfrm>
          <a:prstGeom prst="rect">
            <a:avLst/>
          </a:prstGeom>
        </p:spPr>
        <p:txBody>
          <a:bodyPr horzOverflow="overflow" lIns="0" tIns="0" rIns="0" bIns="0">
            <a:spAutoFit/>
          </a:bodyPr>
          <a:lstStyle/>
          <a:p>
            <a:pPr algn="l"/>
            <a:r>
              <a:rPr lang="sv-SE" sz="600">
                <a:solidFill>
                  <a:srgbClr val="737373"/>
                </a:solidFill>
                <a:latin typeface="Arial" panose="020B0604020202020204" pitchFamily="34" charset="0"/>
                <a:cs typeface="Arial" panose="020B0604020202020204" pitchFamily="34" charset="0"/>
              </a:rPr>
              <a:t>Confidentiality: C1 - Public</a:t>
            </a:r>
          </a:p>
        </p:txBody>
      </p:sp>
    </p:spTree>
    <p:extLst>
      <p:ext uri="{BB962C8B-B14F-4D97-AF65-F5344CB8AC3E}">
        <p14:creationId xmlns:p14="http://schemas.microsoft.com/office/powerpoint/2010/main" val="2709067608"/>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8" r:id="rId14"/>
    <p:sldLayoutId id="2147483757" r:id="rId15"/>
  </p:sldLayoutIdLst>
  <p:hf hdr="0" ftr="0"/>
  <p:txStyles>
    <p:titleStyle>
      <a:lvl1pPr algn="l" defTabSz="685783" rtl="0" eaLnBrk="1" latinLnBrk="0" hangingPunct="1">
        <a:lnSpc>
          <a:spcPct val="85000"/>
        </a:lnSpc>
        <a:spcBef>
          <a:spcPct val="0"/>
        </a:spcBef>
        <a:buNone/>
        <a:defRPr sz="3600" b="1" kern="1200">
          <a:solidFill>
            <a:schemeClr val="tx1"/>
          </a:solidFill>
          <a:latin typeface="+mj-lt"/>
          <a:ea typeface="+mj-ea"/>
          <a:cs typeface="+mj-cs"/>
        </a:defRPr>
      </a:lvl1pPr>
    </p:titleStyle>
    <p:bodyStyle>
      <a:lvl1pPr marL="180975" indent="-180975" algn="l" defTabSz="685783"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355600" indent="-174625" algn="l" defTabSz="685783"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536575" indent="-180975" algn="l" defTabSz="685783"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717550" indent="-180975"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898525" indent="-180975"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0.png"/><Relationship Id="rId7"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7.emf"/><Relationship Id="rId4" Type="http://schemas.openxmlformats.org/officeDocument/2006/relationships/image" Target="../media/image49.png"/><Relationship Id="rId9"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utomhus, vatten, byggnad, tåg&#10;&#10;Automatiskt genererad beskrivning">
            <a:extLst>
              <a:ext uri="{FF2B5EF4-FFF2-40B4-BE49-F238E27FC236}">
                <a16:creationId xmlns:a16="http://schemas.microsoft.com/office/drawing/2014/main" id="{C2BD0D0D-B6FB-4C75-B8A8-844570844E89}"/>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6" r="26"/>
          <a:stretch>
            <a:fillRect/>
          </a:stretch>
        </p:blipFill>
        <p:spPr>
          <a:xfrm>
            <a:off x="169200" y="157500"/>
            <a:ext cx="8785225" cy="4489200"/>
          </a:xfrm>
        </p:spPr>
      </p:pic>
      <p:sp>
        <p:nvSpPr>
          <p:cNvPr id="2" name="Rubrik 1">
            <a:extLst>
              <a:ext uri="{FF2B5EF4-FFF2-40B4-BE49-F238E27FC236}">
                <a16:creationId xmlns:a16="http://schemas.microsoft.com/office/drawing/2014/main" id="{DD63A80A-B2A9-4FB1-A343-6BED8250367D}"/>
              </a:ext>
            </a:extLst>
          </p:cNvPr>
          <p:cNvSpPr>
            <a:spLocks noGrp="1"/>
          </p:cNvSpPr>
          <p:nvPr>
            <p:ph type="ctrTitle"/>
          </p:nvPr>
        </p:nvSpPr>
        <p:spPr/>
        <p:txBody>
          <a:bodyPr/>
          <a:lstStyle/>
          <a:p>
            <a:r>
              <a:rPr lang="en-GB" dirty="0">
                <a:solidFill>
                  <a:schemeClr val="tx1"/>
                </a:solidFill>
              </a:rPr>
              <a:t>SVK </a:t>
            </a:r>
            <a:r>
              <a:rPr lang="en-GB" dirty="0" err="1">
                <a:solidFill>
                  <a:schemeClr val="tx1"/>
                </a:solidFill>
              </a:rPr>
              <a:t>rekomendationer</a:t>
            </a:r>
            <a:r>
              <a:rPr lang="en-GB" dirty="0">
                <a:solidFill>
                  <a:schemeClr val="tx1"/>
                </a:solidFill>
              </a:rPr>
              <a:t> </a:t>
            </a:r>
          </a:p>
        </p:txBody>
      </p:sp>
      <p:sp>
        <p:nvSpPr>
          <p:cNvPr id="11" name="Platshållare för text 10">
            <a:extLst>
              <a:ext uri="{FF2B5EF4-FFF2-40B4-BE49-F238E27FC236}">
                <a16:creationId xmlns:a16="http://schemas.microsoft.com/office/drawing/2014/main" id="{9AD1320C-2414-4717-8F87-F2868C37D417}"/>
              </a:ext>
            </a:extLst>
          </p:cNvPr>
          <p:cNvSpPr>
            <a:spLocks noGrp="1"/>
          </p:cNvSpPr>
          <p:nvPr>
            <p:ph type="body" sz="quarter" idx="13"/>
          </p:nvPr>
        </p:nvSpPr>
        <p:spPr/>
        <p:txBody>
          <a:bodyPr/>
          <a:lstStyle/>
          <a:p>
            <a:r>
              <a:rPr lang="en-GB" sz="1600" dirty="0" err="1">
                <a:solidFill>
                  <a:schemeClr val="tx1"/>
                </a:solidFill>
              </a:rPr>
              <a:t>Hösten</a:t>
            </a:r>
            <a:r>
              <a:rPr lang="en-GB" sz="1600" dirty="0">
                <a:solidFill>
                  <a:schemeClr val="tx1"/>
                </a:solidFill>
              </a:rPr>
              <a:t> 2023</a:t>
            </a:r>
          </a:p>
          <a:p>
            <a:endParaRPr lang="sv-SE" dirty="0"/>
          </a:p>
        </p:txBody>
      </p:sp>
      <p:sp>
        <p:nvSpPr>
          <p:cNvPr id="7" name="Platshållare för datum 6">
            <a:extLst>
              <a:ext uri="{FF2B5EF4-FFF2-40B4-BE49-F238E27FC236}">
                <a16:creationId xmlns:a16="http://schemas.microsoft.com/office/drawing/2014/main" id="{6A59D6AA-7335-46B1-9802-E63A02CB99E9}"/>
              </a:ext>
            </a:extLst>
          </p:cNvPr>
          <p:cNvSpPr>
            <a:spLocks noGrp="1"/>
          </p:cNvSpPr>
          <p:nvPr>
            <p:ph type="dt" sz="half" idx="2"/>
          </p:nvPr>
        </p:nvSpPr>
        <p:spPr/>
        <p:txBody>
          <a:bodyPr/>
          <a:lstStyle/>
          <a:p>
            <a:pPr lvl="0"/>
            <a:fld id="{B419FCB6-0A6D-49B9-BC7B-DAA97539A818}" type="datetime1">
              <a:rPr lang="sv-SE" noProof="0" smtClean="0"/>
              <a:t>2024-04-03</a:t>
            </a:fld>
            <a:endParaRPr lang="en-GB" noProof="0"/>
          </a:p>
        </p:txBody>
      </p:sp>
      <p:sp>
        <p:nvSpPr>
          <p:cNvPr id="5" name="Platshållare för bildnummer 4">
            <a:extLst>
              <a:ext uri="{FF2B5EF4-FFF2-40B4-BE49-F238E27FC236}">
                <a16:creationId xmlns:a16="http://schemas.microsoft.com/office/drawing/2014/main" id="{1C871D53-9AB8-4BAB-85DE-E08B2CA30480}"/>
              </a:ext>
            </a:extLst>
          </p:cNvPr>
          <p:cNvSpPr>
            <a:spLocks noGrp="1"/>
          </p:cNvSpPr>
          <p:nvPr>
            <p:ph type="sldNum" sz="quarter" idx="4"/>
          </p:nvPr>
        </p:nvSpPr>
        <p:spPr/>
        <p:txBody>
          <a:bodyPr/>
          <a:lstStyle/>
          <a:p>
            <a:pPr lvl="0"/>
            <a:fld id="{B2B07D95-7C69-46C0-AD2A-2DA1650028AD}" type="slidenum">
              <a:rPr lang="en-GB" noProof="0" smtClean="0"/>
              <a:pPr lvl="0"/>
              <a:t>1</a:t>
            </a:fld>
            <a:endParaRPr lang="en-GB" noProof="0"/>
          </a:p>
        </p:txBody>
      </p:sp>
    </p:spTree>
    <p:extLst>
      <p:ext uri="{BB962C8B-B14F-4D97-AF65-F5344CB8AC3E}">
        <p14:creationId xmlns:p14="http://schemas.microsoft.com/office/powerpoint/2010/main" val="177218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A5E05A2-5D3B-B0AA-ED88-0B2D612570A0}"/>
              </a:ext>
            </a:extLst>
          </p:cNvPr>
          <p:cNvSpPr>
            <a:spLocks noGrp="1"/>
          </p:cNvSpPr>
          <p:nvPr>
            <p:ph type="ctrTitle"/>
          </p:nvPr>
        </p:nvSpPr>
        <p:spPr>
          <a:xfrm>
            <a:off x="189575" y="157500"/>
            <a:ext cx="8785225" cy="662159"/>
          </a:xfrm>
        </p:spPr>
        <p:txBody>
          <a:bodyPr/>
          <a:lstStyle/>
          <a:p>
            <a:r>
              <a:rPr lang="sv-SE" sz="3600" dirty="0"/>
              <a:t>Jordningsplan</a:t>
            </a:r>
            <a:r>
              <a:rPr lang="sv-SE" dirty="0"/>
              <a:t>  </a:t>
            </a:r>
          </a:p>
        </p:txBody>
      </p:sp>
      <p:sp>
        <p:nvSpPr>
          <p:cNvPr id="6" name="Platshållare för datum 5">
            <a:extLst>
              <a:ext uri="{FF2B5EF4-FFF2-40B4-BE49-F238E27FC236}">
                <a16:creationId xmlns:a16="http://schemas.microsoft.com/office/drawing/2014/main" id="{AE32AF0E-1679-DBB3-3131-0B2EAE82A2C6}"/>
              </a:ext>
            </a:extLst>
          </p:cNvPr>
          <p:cNvSpPr>
            <a:spLocks noGrp="1"/>
          </p:cNvSpPr>
          <p:nvPr>
            <p:ph type="dt" sz="half" idx="2"/>
          </p:nvPr>
        </p:nvSpPr>
        <p:spPr/>
        <p:txBody>
          <a:bodyPr/>
          <a:lstStyle/>
          <a:p>
            <a:fld id="{ADC58164-6193-4C67-B648-0CF69D322D7D}" type="datetime1">
              <a:rPr lang="sv-SE" smtClean="0"/>
              <a:t>2024-04-03</a:t>
            </a:fld>
            <a:endParaRPr lang="en-GB" dirty="0"/>
          </a:p>
        </p:txBody>
      </p:sp>
      <p:sp>
        <p:nvSpPr>
          <p:cNvPr id="7" name="Platshållare för bildnummer 6">
            <a:extLst>
              <a:ext uri="{FF2B5EF4-FFF2-40B4-BE49-F238E27FC236}">
                <a16:creationId xmlns:a16="http://schemas.microsoft.com/office/drawing/2014/main" id="{3D76CF44-4807-6029-C38D-8F791EB1D2A0}"/>
              </a:ext>
            </a:extLst>
          </p:cNvPr>
          <p:cNvSpPr>
            <a:spLocks noGrp="1"/>
          </p:cNvSpPr>
          <p:nvPr>
            <p:ph type="sldNum" sz="quarter" idx="4"/>
          </p:nvPr>
        </p:nvSpPr>
        <p:spPr/>
        <p:txBody>
          <a:bodyPr/>
          <a:lstStyle/>
          <a:p>
            <a:fld id="{B2B07D95-7C69-46C0-AD2A-2DA1650028AD}" type="slidenum">
              <a:rPr lang="en-GB" smtClean="0"/>
              <a:pPr/>
              <a:t>2</a:t>
            </a:fld>
            <a:endParaRPr lang="en-GB" dirty="0"/>
          </a:p>
        </p:txBody>
      </p:sp>
      <p:pic>
        <p:nvPicPr>
          <p:cNvPr id="5" name="Bildobjekt 4">
            <a:extLst>
              <a:ext uri="{FF2B5EF4-FFF2-40B4-BE49-F238E27FC236}">
                <a16:creationId xmlns:a16="http://schemas.microsoft.com/office/drawing/2014/main" id="{B0BD47CF-A9F5-AEDD-60E7-FF80A0503784}"/>
              </a:ext>
            </a:extLst>
          </p:cNvPr>
          <p:cNvPicPr>
            <a:picLocks noChangeAspect="1"/>
          </p:cNvPicPr>
          <p:nvPr/>
        </p:nvPicPr>
        <p:blipFill>
          <a:blip r:embed="rId3"/>
          <a:stretch>
            <a:fillRect/>
          </a:stretch>
        </p:blipFill>
        <p:spPr>
          <a:xfrm>
            <a:off x="697831" y="924227"/>
            <a:ext cx="7748337" cy="3856386"/>
          </a:xfrm>
          <a:prstGeom prst="rect">
            <a:avLst/>
          </a:prstGeom>
        </p:spPr>
      </p:pic>
    </p:spTree>
    <p:extLst>
      <p:ext uri="{BB962C8B-B14F-4D97-AF65-F5344CB8AC3E}">
        <p14:creationId xmlns:p14="http://schemas.microsoft.com/office/powerpoint/2010/main" val="91518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A5E05A2-5D3B-B0AA-ED88-0B2D612570A0}"/>
              </a:ext>
            </a:extLst>
          </p:cNvPr>
          <p:cNvSpPr>
            <a:spLocks noGrp="1"/>
          </p:cNvSpPr>
          <p:nvPr>
            <p:ph type="ctrTitle"/>
          </p:nvPr>
        </p:nvSpPr>
        <p:spPr>
          <a:xfrm>
            <a:off x="189575" y="157500"/>
            <a:ext cx="8785225" cy="662159"/>
          </a:xfrm>
        </p:spPr>
        <p:txBody>
          <a:bodyPr/>
          <a:lstStyle/>
          <a:p>
            <a:r>
              <a:rPr lang="sv-SE" sz="3600" dirty="0"/>
              <a:t>Jordningsplan</a:t>
            </a:r>
            <a:r>
              <a:rPr lang="sv-SE" dirty="0"/>
              <a:t>  </a:t>
            </a:r>
          </a:p>
        </p:txBody>
      </p:sp>
      <p:sp>
        <p:nvSpPr>
          <p:cNvPr id="6" name="Platshållare för datum 5">
            <a:extLst>
              <a:ext uri="{FF2B5EF4-FFF2-40B4-BE49-F238E27FC236}">
                <a16:creationId xmlns:a16="http://schemas.microsoft.com/office/drawing/2014/main" id="{AE32AF0E-1679-DBB3-3131-0B2EAE82A2C6}"/>
              </a:ext>
            </a:extLst>
          </p:cNvPr>
          <p:cNvSpPr>
            <a:spLocks noGrp="1"/>
          </p:cNvSpPr>
          <p:nvPr>
            <p:ph type="dt" sz="half" idx="2"/>
          </p:nvPr>
        </p:nvSpPr>
        <p:spPr/>
        <p:txBody>
          <a:bodyPr/>
          <a:lstStyle/>
          <a:p>
            <a:fld id="{ADC58164-6193-4C67-B648-0CF69D322D7D}" type="datetime1">
              <a:rPr lang="sv-SE" smtClean="0"/>
              <a:t>2024-04-03</a:t>
            </a:fld>
            <a:endParaRPr lang="en-GB" dirty="0"/>
          </a:p>
        </p:txBody>
      </p:sp>
      <p:sp>
        <p:nvSpPr>
          <p:cNvPr id="7" name="Platshållare för bildnummer 6">
            <a:extLst>
              <a:ext uri="{FF2B5EF4-FFF2-40B4-BE49-F238E27FC236}">
                <a16:creationId xmlns:a16="http://schemas.microsoft.com/office/drawing/2014/main" id="{3D76CF44-4807-6029-C38D-8F791EB1D2A0}"/>
              </a:ext>
            </a:extLst>
          </p:cNvPr>
          <p:cNvSpPr>
            <a:spLocks noGrp="1"/>
          </p:cNvSpPr>
          <p:nvPr>
            <p:ph type="sldNum" sz="quarter" idx="4"/>
          </p:nvPr>
        </p:nvSpPr>
        <p:spPr/>
        <p:txBody>
          <a:bodyPr/>
          <a:lstStyle/>
          <a:p>
            <a:fld id="{B2B07D95-7C69-46C0-AD2A-2DA1650028AD}" type="slidenum">
              <a:rPr lang="en-GB" smtClean="0"/>
              <a:pPr/>
              <a:t>3</a:t>
            </a:fld>
            <a:endParaRPr lang="en-GB" dirty="0"/>
          </a:p>
        </p:txBody>
      </p:sp>
      <p:pic>
        <p:nvPicPr>
          <p:cNvPr id="4" name="Bildobjekt 3">
            <a:extLst>
              <a:ext uri="{FF2B5EF4-FFF2-40B4-BE49-F238E27FC236}">
                <a16:creationId xmlns:a16="http://schemas.microsoft.com/office/drawing/2014/main" id="{AD7B99F4-1C49-5119-DA78-DAB12DB22655}"/>
              </a:ext>
            </a:extLst>
          </p:cNvPr>
          <p:cNvPicPr>
            <a:picLocks noChangeAspect="1"/>
          </p:cNvPicPr>
          <p:nvPr/>
        </p:nvPicPr>
        <p:blipFill>
          <a:blip r:embed="rId2"/>
          <a:stretch>
            <a:fillRect/>
          </a:stretch>
        </p:blipFill>
        <p:spPr>
          <a:xfrm>
            <a:off x="1287680" y="863626"/>
            <a:ext cx="6589013" cy="3840807"/>
          </a:xfrm>
          <a:prstGeom prst="rect">
            <a:avLst/>
          </a:prstGeom>
        </p:spPr>
      </p:pic>
    </p:spTree>
    <p:extLst>
      <p:ext uri="{BB962C8B-B14F-4D97-AF65-F5344CB8AC3E}">
        <p14:creationId xmlns:p14="http://schemas.microsoft.com/office/powerpoint/2010/main" val="48822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A5E05A2-5D3B-B0AA-ED88-0B2D612570A0}"/>
              </a:ext>
            </a:extLst>
          </p:cNvPr>
          <p:cNvSpPr>
            <a:spLocks noGrp="1"/>
          </p:cNvSpPr>
          <p:nvPr>
            <p:ph type="ctrTitle"/>
          </p:nvPr>
        </p:nvSpPr>
        <p:spPr>
          <a:xfrm>
            <a:off x="189575" y="157500"/>
            <a:ext cx="8785225" cy="662159"/>
          </a:xfrm>
        </p:spPr>
        <p:txBody>
          <a:bodyPr/>
          <a:lstStyle/>
          <a:p>
            <a:r>
              <a:rPr lang="sv-SE" sz="3600" dirty="0"/>
              <a:t>Jordningsplan</a:t>
            </a:r>
            <a:r>
              <a:rPr lang="sv-SE" dirty="0"/>
              <a:t>  </a:t>
            </a:r>
          </a:p>
        </p:txBody>
      </p:sp>
      <p:sp>
        <p:nvSpPr>
          <p:cNvPr id="6" name="Platshållare för datum 5">
            <a:extLst>
              <a:ext uri="{FF2B5EF4-FFF2-40B4-BE49-F238E27FC236}">
                <a16:creationId xmlns:a16="http://schemas.microsoft.com/office/drawing/2014/main" id="{AE32AF0E-1679-DBB3-3131-0B2EAE82A2C6}"/>
              </a:ext>
            </a:extLst>
          </p:cNvPr>
          <p:cNvSpPr>
            <a:spLocks noGrp="1"/>
          </p:cNvSpPr>
          <p:nvPr>
            <p:ph type="dt" sz="half" idx="2"/>
          </p:nvPr>
        </p:nvSpPr>
        <p:spPr/>
        <p:txBody>
          <a:bodyPr/>
          <a:lstStyle/>
          <a:p>
            <a:fld id="{ADC58164-6193-4C67-B648-0CF69D322D7D}" type="datetime1">
              <a:rPr lang="sv-SE" smtClean="0"/>
              <a:t>2024-04-03</a:t>
            </a:fld>
            <a:endParaRPr lang="en-GB" dirty="0"/>
          </a:p>
        </p:txBody>
      </p:sp>
      <p:sp>
        <p:nvSpPr>
          <p:cNvPr id="7" name="Platshållare för bildnummer 6">
            <a:extLst>
              <a:ext uri="{FF2B5EF4-FFF2-40B4-BE49-F238E27FC236}">
                <a16:creationId xmlns:a16="http://schemas.microsoft.com/office/drawing/2014/main" id="{3D76CF44-4807-6029-C38D-8F791EB1D2A0}"/>
              </a:ext>
            </a:extLst>
          </p:cNvPr>
          <p:cNvSpPr>
            <a:spLocks noGrp="1"/>
          </p:cNvSpPr>
          <p:nvPr>
            <p:ph type="sldNum" sz="quarter" idx="4"/>
          </p:nvPr>
        </p:nvSpPr>
        <p:spPr/>
        <p:txBody>
          <a:bodyPr/>
          <a:lstStyle/>
          <a:p>
            <a:fld id="{B2B07D95-7C69-46C0-AD2A-2DA1650028AD}" type="slidenum">
              <a:rPr lang="en-GB" smtClean="0"/>
              <a:pPr/>
              <a:t>4</a:t>
            </a:fld>
            <a:endParaRPr lang="en-GB" dirty="0"/>
          </a:p>
        </p:txBody>
      </p:sp>
      <p:pic>
        <p:nvPicPr>
          <p:cNvPr id="2" name="Bildobjekt 1">
            <a:extLst>
              <a:ext uri="{FF2B5EF4-FFF2-40B4-BE49-F238E27FC236}">
                <a16:creationId xmlns:a16="http://schemas.microsoft.com/office/drawing/2014/main" id="{803F66DC-9739-DD72-7519-4C1F1BAA2E5B}"/>
              </a:ext>
            </a:extLst>
          </p:cNvPr>
          <p:cNvPicPr>
            <a:picLocks noChangeAspect="1"/>
          </p:cNvPicPr>
          <p:nvPr/>
        </p:nvPicPr>
        <p:blipFill>
          <a:blip r:embed="rId3"/>
          <a:stretch>
            <a:fillRect/>
          </a:stretch>
        </p:blipFill>
        <p:spPr>
          <a:xfrm>
            <a:off x="1061866" y="857101"/>
            <a:ext cx="7020265" cy="3948899"/>
          </a:xfrm>
          <a:prstGeom prst="rect">
            <a:avLst/>
          </a:prstGeom>
        </p:spPr>
      </p:pic>
      <p:pic>
        <p:nvPicPr>
          <p:cNvPr id="10" name="Bildobjekt 9">
            <a:extLst>
              <a:ext uri="{FF2B5EF4-FFF2-40B4-BE49-F238E27FC236}">
                <a16:creationId xmlns:a16="http://schemas.microsoft.com/office/drawing/2014/main" id="{FDB80173-F9DE-2940-F1A7-83D930FF6F29}"/>
              </a:ext>
            </a:extLst>
          </p:cNvPr>
          <p:cNvPicPr>
            <a:picLocks noChangeAspect="1"/>
          </p:cNvPicPr>
          <p:nvPr/>
        </p:nvPicPr>
        <p:blipFill>
          <a:blip r:embed="rId4"/>
          <a:stretch>
            <a:fillRect/>
          </a:stretch>
        </p:blipFill>
        <p:spPr>
          <a:xfrm>
            <a:off x="4376709" y="2717050"/>
            <a:ext cx="390580" cy="733527"/>
          </a:xfrm>
          <a:prstGeom prst="rect">
            <a:avLst/>
          </a:prstGeom>
        </p:spPr>
      </p:pic>
      <p:sp>
        <p:nvSpPr>
          <p:cNvPr id="11" name="textruta 10">
            <a:extLst>
              <a:ext uri="{FF2B5EF4-FFF2-40B4-BE49-F238E27FC236}">
                <a16:creationId xmlns:a16="http://schemas.microsoft.com/office/drawing/2014/main" id="{A798C097-0FD9-E0B3-9575-385BE24561CC}"/>
              </a:ext>
            </a:extLst>
          </p:cNvPr>
          <p:cNvSpPr txBox="1"/>
          <p:nvPr/>
        </p:nvSpPr>
        <p:spPr>
          <a:xfrm>
            <a:off x="3145536" y="3450577"/>
            <a:ext cx="2691994" cy="662159"/>
          </a:xfrm>
          <a:prstGeom prst="rect">
            <a:avLst/>
          </a:prstGeom>
          <a:solidFill>
            <a:schemeClr val="bg1">
              <a:lumMod val="95000"/>
            </a:schemeClr>
          </a:solidFill>
        </p:spPr>
        <p:txBody>
          <a:bodyPr wrap="square" rtlCol="0">
            <a:spAutoFit/>
          </a:bodyPr>
          <a:lstStyle/>
          <a:p>
            <a:pPr algn="l"/>
            <a:endParaRPr lang="sv-SE" sz="1400" dirty="0" err="1"/>
          </a:p>
        </p:txBody>
      </p:sp>
      <p:sp>
        <p:nvSpPr>
          <p:cNvPr id="12" name="textruta 11">
            <a:extLst>
              <a:ext uri="{FF2B5EF4-FFF2-40B4-BE49-F238E27FC236}">
                <a16:creationId xmlns:a16="http://schemas.microsoft.com/office/drawing/2014/main" id="{4FD076C0-0721-9F68-00D2-10DDEE5817B9}"/>
              </a:ext>
            </a:extLst>
          </p:cNvPr>
          <p:cNvSpPr txBox="1"/>
          <p:nvPr/>
        </p:nvSpPr>
        <p:spPr>
          <a:xfrm>
            <a:off x="973788" y="3450577"/>
            <a:ext cx="7205707" cy="1138773"/>
          </a:xfrm>
          <a:prstGeom prst="rect">
            <a:avLst/>
          </a:prstGeom>
          <a:noFill/>
        </p:spPr>
        <p:txBody>
          <a:bodyPr wrap="square" rtlCol="0">
            <a:spAutoFit/>
          </a:bodyPr>
          <a:lstStyle/>
          <a:p>
            <a:r>
              <a:rPr lang="sv-SE" sz="1200" dirty="0"/>
              <a:t>Ska arbete utföras i anslutning till den ena stationen i parallellgången då kan ledningen arbetsjordas via jordningskopplare i närmaste station och arbetsjordning nr 2 anbringas på linjen efter parallellgångens slut, samt arbetsplatsen potentialutjämnas.</a:t>
            </a:r>
            <a:br>
              <a:rPr lang="sv-SE" sz="1200" dirty="0"/>
            </a:br>
            <a:endParaRPr lang="sv-SE" sz="1200" dirty="0"/>
          </a:p>
          <a:p>
            <a:r>
              <a:rPr lang="sv-SE" sz="1200" dirty="0"/>
              <a:t>Här bestäms jordningsarea av kortslutnings strömmarna på mottagande ledning</a:t>
            </a:r>
          </a:p>
          <a:p>
            <a:endParaRPr lang="sv-SE" sz="1200" baseline="30000" dirty="0"/>
          </a:p>
        </p:txBody>
      </p:sp>
    </p:spTree>
    <p:extLst>
      <p:ext uri="{BB962C8B-B14F-4D97-AF65-F5344CB8AC3E}">
        <p14:creationId xmlns:p14="http://schemas.microsoft.com/office/powerpoint/2010/main" val="1166923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2A5D9EB7-89EF-46E5-A185-BA0421FF69A1}" type="slidenum">
              <a:rPr lang="sv-SE" smtClean="0"/>
              <a:t>5</a:t>
            </a:fld>
            <a:endParaRPr lang="sv-SE"/>
          </a:p>
        </p:txBody>
      </p:sp>
      <p:sp>
        <p:nvSpPr>
          <p:cNvPr id="3" name="textruta 2"/>
          <p:cNvSpPr txBox="1"/>
          <p:nvPr/>
        </p:nvSpPr>
        <p:spPr>
          <a:xfrm>
            <a:off x="621933" y="243920"/>
            <a:ext cx="6601828" cy="646331"/>
          </a:xfrm>
          <a:prstGeom prst="rect">
            <a:avLst/>
          </a:prstGeom>
          <a:noFill/>
        </p:spPr>
        <p:txBody>
          <a:bodyPr wrap="square" rtlCol="0">
            <a:spAutoFit/>
          </a:bodyPr>
          <a:lstStyle/>
          <a:p>
            <a:r>
              <a:rPr lang="sv-SE" dirty="0"/>
              <a:t>Uppskattning av max ström mellan jordningar (max ström i jordningsdon) </a:t>
            </a:r>
          </a:p>
        </p:txBody>
      </p:sp>
      <mc:AlternateContent xmlns:mc="http://schemas.openxmlformats.org/markup-compatibility/2006" xmlns:a14="http://schemas.microsoft.com/office/drawing/2010/main">
        <mc:Choice Requires="a14">
          <p:sp>
            <p:nvSpPr>
              <p:cNvPr id="4" name="textruta 3"/>
              <p:cNvSpPr txBox="1"/>
              <p:nvPr/>
            </p:nvSpPr>
            <p:spPr>
              <a:xfrm>
                <a:off x="773974" y="2075928"/>
                <a:ext cx="805092" cy="3889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v-SE" sz="1350" i="1">
                          <a:latin typeface="Cambria Math" panose="02040503050406030204" pitchFamily="18" charset="0"/>
                        </a:rPr>
                        <m:t>𝑈</m:t>
                      </m:r>
                      <m:r>
                        <a:rPr lang="sv-SE" sz="1350" i="1">
                          <a:latin typeface="Cambria Math" panose="02040503050406030204" pitchFamily="18" charset="0"/>
                        </a:rPr>
                        <m:t>=</m:t>
                      </m:r>
                      <m:r>
                        <a:rPr lang="sv-SE" sz="1350" i="1">
                          <a:latin typeface="Cambria Math" panose="02040503050406030204" pitchFamily="18" charset="0"/>
                        </a:rPr>
                        <m:t>𝑥</m:t>
                      </m:r>
                      <m:r>
                        <a:rPr lang="sv-SE" sz="1350" i="1">
                          <a:latin typeface="Cambria Math" panose="02040503050406030204" pitchFamily="18" charset="0"/>
                        </a:rPr>
                        <m:t> </m:t>
                      </m:r>
                      <m:f>
                        <m:fPr>
                          <m:ctrlPr>
                            <a:rPr lang="sv-SE" sz="1350" i="1">
                              <a:latin typeface="Cambria Math" panose="02040503050406030204" pitchFamily="18" charset="0"/>
                            </a:rPr>
                          </m:ctrlPr>
                        </m:fPr>
                        <m:num>
                          <m:r>
                            <a:rPr lang="sv-SE" sz="1350" i="1">
                              <a:latin typeface="Cambria Math" panose="02040503050406030204" pitchFamily="18" charset="0"/>
                            </a:rPr>
                            <m:t>𝑉</m:t>
                          </m:r>
                        </m:num>
                        <m:den>
                          <m:r>
                            <a:rPr lang="sv-SE" sz="1350" i="1">
                              <a:latin typeface="Cambria Math" panose="02040503050406030204" pitchFamily="18" charset="0"/>
                            </a:rPr>
                            <m:t>𝑘𝑚</m:t>
                          </m:r>
                        </m:den>
                      </m:f>
                    </m:oMath>
                  </m:oMathPara>
                </a14:m>
                <a:endParaRPr lang="sv-SE" sz="1350" dirty="0"/>
              </a:p>
            </p:txBody>
          </p:sp>
        </mc:Choice>
        <mc:Fallback xmlns="">
          <p:sp>
            <p:nvSpPr>
              <p:cNvPr id="4" name="textruta 3"/>
              <p:cNvSpPr txBox="1">
                <a:spLocks noRot="1" noChangeAspect="1" noMove="1" noResize="1" noEditPoints="1" noAdjustHandles="1" noChangeArrowheads="1" noChangeShapeType="1" noTextEdit="1"/>
              </p:cNvSpPr>
              <p:nvPr/>
            </p:nvSpPr>
            <p:spPr>
              <a:xfrm>
                <a:off x="773974" y="2075928"/>
                <a:ext cx="805092" cy="388953"/>
              </a:xfrm>
              <a:prstGeom prst="rect">
                <a:avLst/>
              </a:prstGeom>
              <a:blipFill>
                <a:blip r:embed="rId3"/>
                <a:stretch>
                  <a:fillRect l="-3788" t="-3175" r="-3030" b="-15873"/>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5" name="textruta 4"/>
              <p:cNvSpPr txBox="1"/>
              <p:nvPr/>
            </p:nvSpPr>
            <p:spPr>
              <a:xfrm>
                <a:off x="2315391" y="2075928"/>
                <a:ext cx="792396" cy="390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v-SE" sz="1350" i="1">
                          <a:latin typeface="Cambria Math" panose="02040503050406030204" pitchFamily="18" charset="0"/>
                        </a:rPr>
                        <m:t>𝑍</m:t>
                      </m:r>
                      <m:r>
                        <a:rPr lang="sv-SE" sz="1350" i="1">
                          <a:latin typeface="Cambria Math" panose="02040503050406030204" pitchFamily="18" charset="0"/>
                        </a:rPr>
                        <m:t>=</m:t>
                      </m:r>
                      <m:r>
                        <a:rPr lang="sv-SE" sz="1350" i="1">
                          <a:latin typeface="Cambria Math" panose="02040503050406030204" pitchFamily="18" charset="0"/>
                        </a:rPr>
                        <m:t>𝑦</m:t>
                      </m:r>
                      <m:r>
                        <a:rPr lang="sv-SE" sz="1350" i="1">
                          <a:latin typeface="Cambria Math" panose="02040503050406030204" pitchFamily="18" charset="0"/>
                        </a:rPr>
                        <m:t> </m:t>
                      </m:r>
                      <m:f>
                        <m:fPr>
                          <m:ctrlPr>
                            <a:rPr lang="sv-SE" sz="1350" i="1">
                              <a:latin typeface="Cambria Math" panose="02040503050406030204" pitchFamily="18" charset="0"/>
                              <a:ea typeface="Cambria Math" panose="02040503050406030204" pitchFamily="18" charset="0"/>
                            </a:rPr>
                          </m:ctrlPr>
                        </m:fPr>
                        <m:num>
                          <m:r>
                            <m:rPr>
                              <m:sty m:val="p"/>
                            </m:rPr>
                            <a:rPr lang="el-GR" sz="1350" i="1">
                              <a:latin typeface="Cambria Math" panose="02040503050406030204" pitchFamily="18" charset="0"/>
                              <a:ea typeface="Cambria Math" panose="02040503050406030204" pitchFamily="18" charset="0"/>
                            </a:rPr>
                            <m:t>Ω</m:t>
                          </m:r>
                        </m:num>
                        <m:den>
                          <m:r>
                            <a:rPr lang="sv-SE" sz="1350" i="1">
                              <a:latin typeface="Cambria Math" panose="02040503050406030204" pitchFamily="18" charset="0"/>
                              <a:ea typeface="Cambria Math" panose="02040503050406030204" pitchFamily="18" charset="0"/>
                            </a:rPr>
                            <m:t>𝑘𝑚</m:t>
                          </m:r>
                        </m:den>
                      </m:f>
                    </m:oMath>
                  </m:oMathPara>
                </a14:m>
                <a:endParaRPr lang="sv-SE" sz="1350" dirty="0"/>
              </a:p>
            </p:txBody>
          </p:sp>
        </mc:Choice>
        <mc:Fallback xmlns="">
          <p:sp>
            <p:nvSpPr>
              <p:cNvPr id="5" name="textruta 4"/>
              <p:cNvSpPr txBox="1">
                <a:spLocks noRot="1" noChangeAspect="1" noMove="1" noResize="1" noEditPoints="1" noAdjustHandles="1" noChangeArrowheads="1" noChangeShapeType="1" noTextEdit="1"/>
              </p:cNvSpPr>
              <p:nvPr/>
            </p:nvSpPr>
            <p:spPr>
              <a:xfrm>
                <a:off x="2315391" y="2075928"/>
                <a:ext cx="792396" cy="390300"/>
              </a:xfrm>
              <a:prstGeom prst="rect">
                <a:avLst/>
              </a:prstGeom>
              <a:blipFill>
                <a:blip r:embed="rId4"/>
                <a:stretch>
                  <a:fillRect l="-3846" t="-3125" r="-3077" b="-14063"/>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6" name="textruta 5"/>
              <p:cNvSpPr txBox="1"/>
              <p:nvPr/>
            </p:nvSpPr>
            <p:spPr>
              <a:xfrm>
                <a:off x="3811086" y="2166506"/>
                <a:ext cx="75097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v-SE" sz="1350" i="1">
                          <a:latin typeface="Cambria Math" panose="02040503050406030204" pitchFamily="18" charset="0"/>
                        </a:rPr>
                        <m:t>𝐿</m:t>
                      </m:r>
                      <m:r>
                        <a:rPr lang="sv-SE" sz="1350" i="1">
                          <a:latin typeface="Cambria Math" panose="02040503050406030204" pitchFamily="18" charset="0"/>
                        </a:rPr>
                        <m:t>=</m:t>
                      </m:r>
                      <m:r>
                        <a:rPr lang="sv-SE" sz="1350" i="1">
                          <a:latin typeface="Cambria Math" panose="02040503050406030204" pitchFamily="18" charset="0"/>
                        </a:rPr>
                        <m:t>𝑙</m:t>
                      </m:r>
                      <m:r>
                        <a:rPr lang="sv-SE" sz="1350" i="1">
                          <a:latin typeface="Cambria Math" panose="02040503050406030204" pitchFamily="18" charset="0"/>
                        </a:rPr>
                        <m:t> </m:t>
                      </m:r>
                      <m:r>
                        <a:rPr lang="sv-SE" sz="1350" i="1">
                          <a:latin typeface="Cambria Math" panose="02040503050406030204" pitchFamily="18" charset="0"/>
                        </a:rPr>
                        <m:t>𝑘𝑚</m:t>
                      </m:r>
                      <m:r>
                        <a:rPr lang="sv-SE" sz="1350" i="1">
                          <a:latin typeface="Cambria Math" panose="02040503050406030204" pitchFamily="18" charset="0"/>
                        </a:rPr>
                        <m:t> </m:t>
                      </m:r>
                    </m:oMath>
                  </m:oMathPara>
                </a14:m>
                <a:endParaRPr lang="sv-SE" sz="1350" dirty="0"/>
              </a:p>
            </p:txBody>
          </p:sp>
        </mc:Choice>
        <mc:Fallback xmlns="">
          <p:sp>
            <p:nvSpPr>
              <p:cNvPr id="6" name="textruta 5"/>
              <p:cNvSpPr txBox="1">
                <a:spLocks noRot="1" noChangeAspect="1" noMove="1" noResize="1" noEditPoints="1" noAdjustHandles="1" noChangeArrowheads="1" noChangeShapeType="1" noTextEdit="1"/>
              </p:cNvSpPr>
              <p:nvPr/>
            </p:nvSpPr>
            <p:spPr>
              <a:xfrm>
                <a:off x="3811086" y="2166506"/>
                <a:ext cx="750975" cy="207749"/>
              </a:xfrm>
              <a:prstGeom prst="rect">
                <a:avLst/>
              </a:prstGeom>
              <a:blipFill>
                <a:blip r:embed="rId5"/>
                <a:stretch>
                  <a:fillRect l="-4878" b="-11765"/>
                </a:stretch>
              </a:blipFill>
            </p:spPr>
            <p:txBody>
              <a:bodyPr/>
              <a:lstStyle/>
              <a:p>
                <a:r>
                  <a:rPr lang="sv-SE">
                    <a:noFill/>
                  </a:rPr>
                  <a:t> </a:t>
                </a:r>
              </a:p>
            </p:txBody>
          </p:sp>
        </mc:Fallback>
      </mc:AlternateContent>
      <p:sp>
        <p:nvSpPr>
          <p:cNvPr id="7" name="textruta 6"/>
          <p:cNvSpPr txBox="1"/>
          <p:nvPr/>
        </p:nvSpPr>
        <p:spPr>
          <a:xfrm>
            <a:off x="773974" y="1025434"/>
            <a:ext cx="7152984" cy="923330"/>
          </a:xfrm>
          <a:prstGeom prst="rect">
            <a:avLst/>
          </a:prstGeom>
          <a:noFill/>
        </p:spPr>
        <p:txBody>
          <a:bodyPr wrap="none" rtlCol="0">
            <a:spAutoFit/>
          </a:bodyPr>
          <a:lstStyle/>
          <a:p>
            <a:r>
              <a:rPr lang="sv-SE" sz="1350" i="1" dirty="0"/>
              <a:t>U</a:t>
            </a:r>
            <a:r>
              <a:rPr lang="sv-SE" sz="1350" dirty="0"/>
              <a:t>  = inducerad </a:t>
            </a:r>
            <a:r>
              <a:rPr lang="sv-SE" sz="1350" dirty="0" err="1"/>
              <a:t>längsspänning</a:t>
            </a:r>
            <a:r>
              <a:rPr lang="sv-SE" sz="1350" dirty="0"/>
              <a:t> i mottagande ledning</a:t>
            </a:r>
          </a:p>
          <a:p>
            <a:r>
              <a:rPr lang="sv-SE" sz="1350" i="1" dirty="0"/>
              <a:t>Z</a:t>
            </a:r>
            <a:r>
              <a:rPr lang="sv-SE" sz="1350" dirty="0"/>
              <a:t>  = serieimpedansen (fasimpedansen) i mottagande ledning</a:t>
            </a:r>
          </a:p>
          <a:p>
            <a:r>
              <a:rPr lang="sv-SE" sz="1350" i="1" dirty="0"/>
              <a:t>L</a:t>
            </a:r>
            <a:r>
              <a:rPr lang="sv-SE" sz="1350" dirty="0"/>
              <a:t>  = längden på kretsen (avstånd mellan jordningar, egentligen längden på parallellgången)</a:t>
            </a:r>
          </a:p>
          <a:p>
            <a:r>
              <a:rPr lang="sv-SE" sz="1350" i="1" dirty="0" err="1"/>
              <a:t>Rj</a:t>
            </a:r>
            <a:r>
              <a:rPr lang="sv-SE" sz="1350" dirty="0"/>
              <a:t> =  totala jordtagsmotståndet (både vid arbetsplats och i station)</a:t>
            </a:r>
          </a:p>
        </p:txBody>
      </p:sp>
      <mc:AlternateContent xmlns:mc="http://schemas.openxmlformats.org/markup-compatibility/2006" xmlns:a14="http://schemas.microsoft.com/office/drawing/2010/main">
        <mc:Choice Requires="a14">
          <p:sp>
            <p:nvSpPr>
              <p:cNvPr id="8" name="textruta 7"/>
              <p:cNvSpPr txBox="1"/>
              <p:nvPr/>
            </p:nvSpPr>
            <p:spPr>
              <a:xfrm>
                <a:off x="4927948" y="2153199"/>
                <a:ext cx="69121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v-SE" sz="1350" i="1">
                          <a:latin typeface="Cambria Math" panose="02040503050406030204" pitchFamily="18" charset="0"/>
                        </a:rPr>
                        <m:t>𝑅𝑗</m:t>
                      </m:r>
                      <m:r>
                        <a:rPr lang="sv-SE" sz="1350" i="1">
                          <a:latin typeface="Cambria Math" panose="02040503050406030204" pitchFamily="18" charset="0"/>
                        </a:rPr>
                        <m:t>=</m:t>
                      </m:r>
                      <m:r>
                        <a:rPr lang="sv-SE" sz="1350" i="1">
                          <a:latin typeface="Cambria Math" panose="02040503050406030204" pitchFamily="18" charset="0"/>
                        </a:rPr>
                        <m:t>𝑟</m:t>
                      </m:r>
                      <m:r>
                        <a:rPr lang="sv-SE" sz="1350" i="1">
                          <a:latin typeface="Cambria Math" panose="02040503050406030204" pitchFamily="18" charset="0"/>
                        </a:rPr>
                        <m:t> </m:t>
                      </m:r>
                      <m:r>
                        <m:rPr>
                          <m:sty m:val="p"/>
                        </m:rPr>
                        <a:rPr lang="el-GR" sz="1350" i="1">
                          <a:latin typeface="Cambria Math" panose="02040503050406030204" pitchFamily="18" charset="0"/>
                          <a:ea typeface="Cambria Math" panose="02040503050406030204" pitchFamily="18" charset="0"/>
                        </a:rPr>
                        <m:t>Ω</m:t>
                      </m:r>
                    </m:oMath>
                  </m:oMathPara>
                </a14:m>
                <a:endParaRPr lang="sv-SE" sz="1350" dirty="0"/>
              </a:p>
            </p:txBody>
          </p:sp>
        </mc:Choice>
        <mc:Fallback xmlns="">
          <p:sp>
            <p:nvSpPr>
              <p:cNvPr id="8" name="textruta 7"/>
              <p:cNvSpPr txBox="1">
                <a:spLocks noRot="1" noChangeAspect="1" noMove="1" noResize="1" noEditPoints="1" noAdjustHandles="1" noChangeArrowheads="1" noChangeShapeType="1" noTextEdit="1"/>
              </p:cNvSpPr>
              <p:nvPr/>
            </p:nvSpPr>
            <p:spPr>
              <a:xfrm>
                <a:off x="4927948" y="2153199"/>
                <a:ext cx="691215" cy="207749"/>
              </a:xfrm>
              <a:prstGeom prst="rect">
                <a:avLst/>
              </a:prstGeom>
              <a:blipFill>
                <a:blip r:embed="rId6"/>
                <a:stretch>
                  <a:fillRect l="-7895" r="-4386" b="-35294"/>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9" name="textruta 8"/>
              <p:cNvSpPr txBox="1"/>
              <p:nvPr/>
            </p:nvSpPr>
            <p:spPr>
              <a:xfrm>
                <a:off x="751875" y="2651069"/>
                <a:ext cx="1054969" cy="425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v-SE" sz="1350" i="1">
                          <a:latin typeface="Cambria Math" panose="02040503050406030204" pitchFamily="18" charset="0"/>
                        </a:rPr>
                        <m:t>𝐼</m:t>
                      </m:r>
                      <m:r>
                        <a:rPr lang="sv-SE" sz="1350" i="1">
                          <a:latin typeface="Cambria Math" panose="02040503050406030204" pitchFamily="18" charset="0"/>
                        </a:rPr>
                        <m:t>=</m:t>
                      </m:r>
                      <m:f>
                        <m:fPr>
                          <m:ctrlPr>
                            <a:rPr lang="sv-SE" sz="1350" i="1">
                              <a:latin typeface="Cambria Math" panose="02040503050406030204" pitchFamily="18" charset="0"/>
                            </a:rPr>
                          </m:ctrlPr>
                        </m:fPr>
                        <m:num>
                          <m:r>
                            <a:rPr lang="sv-SE" sz="1350" i="1">
                              <a:latin typeface="Cambria Math" panose="02040503050406030204" pitchFamily="18" charset="0"/>
                            </a:rPr>
                            <m:t>𝑈</m:t>
                          </m:r>
                          <m:r>
                            <a:rPr lang="sv-SE" sz="1350" i="1">
                              <a:latin typeface="Cambria Math" panose="02040503050406030204" pitchFamily="18" charset="0"/>
                              <a:ea typeface="Cambria Math" panose="02040503050406030204" pitchFamily="18" charset="0"/>
                            </a:rPr>
                            <m:t>⋅</m:t>
                          </m:r>
                          <m:r>
                            <a:rPr lang="sv-SE" sz="1350" i="1">
                              <a:latin typeface="Cambria Math" panose="02040503050406030204" pitchFamily="18" charset="0"/>
                              <a:ea typeface="Cambria Math" panose="02040503050406030204" pitchFamily="18" charset="0"/>
                            </a:rPr>
                            <m:t>𝐿</m:t>
                          </m:r>
                        </m:num>
                        <m:den>
                          <m:r>
                            <a:rPr lang="sv-SE" sz="1350" i="1">
                              <a:latin typeface="Cambria Math" panose="02040503050406030204" pitchFamily="18" charset="0"/>
                            </a:rPr>
                            <m:t>𝑍</m:t>
                          </m:r>
                          <m:r>
                            <a:rPr lang="sv-SE" sz="1350" i="1">
                              <a:latin typeface="Cambria Math" panose="02040503050406030204" pitchFamily="18" charset="0"/>
                              <a:ea typeface="Cambria Math" panose="02040503050406030204" pitchFamily="18" charset="0"/>
                            </a:rPr>
                            <m:t>⋅</m:t>
                          </m:r>
                          <m:r>
                            <a:rPr lang="sv-SE" sz="1350" i="1">
                              <a:latin typeface="Cambria Math" panose="02040503050406030204" pitchFamily="18" charset="0"/>
                              <a:ea typeface="Cambria Math" panose="02040503050406030204" pitchFamily="18" charset="0"/>
                            </a:rPr>
                            <m:t>𝐿</m:t>
                          </m:r>
                          <m:r>
                            <a:rPr lang="sv-SE" sz="1350" i="1">
                              <a:latin typeface="Cambria Math" panose="02040503050406030204" pitchFamily="18" charset="0"/>
                              <a:ea typeface="Cambria Math" panose="02040503050406030204" pitchFamily="18" charset="0"/>
                            </a:rPr>
                            <m:t>+</m:t>
                          </m:r>
                          <m:r>
                            <a:rPr lang="sv-SE" sz="1350" i="1">
                              <a:latin typeface="Cambria Math" panose="02040503050406030204" pitchFamily="18" charset="0"/>
                              <a:ea typeface="Cambria Math" panose="02040503050406030204" pitchFamily="18" charset="0"/>
                            </a:rPr>
                            <m:t>𝑅𝑗</m:t>
                          </m:r>
                        </m:den>
                      </m:f>
                    </m:oMath>
                  </m:oMathPara>
                </a14:m>
                <a:endParaRPr lang="sv-SE" sz="1350" dirty="0"/>
              </a:p>
            </p:txBody>
          </p:sp>
        </mc:Choice>
        <mc:Fallback xmlns="">
          <p:sp>
            <p:nvSpPr>
              <p:cNvPr id="9" name="textruta 8"/>
              <p:cNvSpPr txBox="1">
                <a:spLocks noRot="1" noChangeAspect="1" noMove="1" noResize="1" noEditPoints="1" noAdjustHandles="1" noChangeArrowheads="1" noChangeShapeType="1" noTextEdit="1"/>
              </p:cNvSpPr>
              <p:nvPr/>
            </p:nvSpPr>
            <p:spPr>
              <a:xfrm>
                <a:off x="751875" y="2651069"/>
                <a:ext cx="1054969" cy="425373"/>
              </a:xfrm>
              <a:prstGeom prst="rect">
                <a:avLst/>
              </a:prstGeom>
              <a:blipFill>
                <a:blip r:embed="rId7"/>
                <a:stretch>
                  <a:fillRect l="-2890" t="-1429" r="-4624" b="-17143"/>
                </a:stretch>
              </a:blipFill>
            </p:spPr>
            <p:txBody>
              <a:bodyPr/>
              <a:lstStyle/>
              <a:p>
                <a:r>
                  <a:rPr lang="sv-SE">
                    <a:noFill/>
                  </a:rPr>
                  <a:t> </a:t>
                </a:r>
              </a:p>
            </p:txBody>
          </p:sp>
        </mc:Fallback>
      </mc:AlternateContent>
      <p:sp>
        <p:nvSpPr>
          <p:cNvPr id="10" name="textruta 9"/>
          <p:cNvSpPr txBox="1"/>
          <p:nvPr/>
        </p:nvSpPr>
        <p:spPr>
          <a:xfrm>
            <a:off x="703307" y="3262612"/>
            <a:ext cx="463588" cy="300082"/>
          </a:xfrm>
          <a:prstGeom prst="rect">
            <a:avLst/>
          </a:prstGeom>
          <a:noFill/>
        </p:spPr>
        <p:txBody>
          <a:bodyPr wrap="none" rtlCol="0">
            <a:spAutoFit/>
          </a:bodyPr>
          <a:lstStyle/>
          <a:p>
            <a:r>
              <a:rPr lang="sv-SE" sz="1350" dirty="0"/>
              <a:t>Om</a:t>
            </a:r>
          </a:p>
        </p:txBody>
      </p:sp>
      <mc:AlternateContent xmlns:mc="http://schemas.openxmlformats.org/markup-compatibility/2006" xmlns:a14="http://schemas.microsoft.com/office/drawing/2010/main">
        <mc:Choice Requires="a14">
          <p:sp>
            <p:nvSpPr>
              <p:cNvPr id="11" name="textruta 10"/>
              <p:cNvSpPr txBox="1"/>
              <p:nvPr/>
            </p:nvSpPr>
            <p:spPr>
              <a:xfrm>
                <a:off x="1280577" y="3297237"/>
                <a:ext cx="80098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v-SE" sz="1350" i="1">
                          <a:latin typeface="Cambria Math" panose="02040503050406030204" pitchFamily="18" charset="0"/>
                        </a:rPr>
                        <m:t>𝑍</m:t>
                      </m:r>
                      <m:r>
                        <a:rPr lang="sv-SE" sz="1350" i="1">
                          <a:latin typeface="Cambria Math" panose="02040503050406030204" pitchFamily="18" charset="0"/>
                          <a:ea typeface="Cambria Math" panose="02040503050406030204" pitchFamily="18" charset="0"/>
                        </a:rPr>
                        <m:t>⋅</m:t>
                      </m:r>
                      <m:r>
                        <a:rPr lang="sv-SE" sz="1350" i="1">
                          <a:latin typeface="Cambria Math" panose="02040503050406030204" pitchFamily="18" charset="0"/>
                          <a:ea typeface="Cambria Math" panose="02040503050406030204" pitchFamily="18" charset="0"/>
                        </a:rPr>
                        <m:t>𝐿</m:t>
                      </m:r>
                      <m:r>
                        <a:rPr lang="sv-SE" sz="1350" i="1">
                          <a:latin typeface="Cambria Math" panose="02040503050406030204" pitchFamily="18" charset="0"/>
                          <a:ea typeface="Cambria Math" panose="02040503050406030204" pitchFamily="18" charset="0"/>
                        </a:rPr>
                        <m:t>≫</m:t>
                      </m:r>
                      <m:r>
                        <a:rPr lang="sv-SE" sz="1350" i="1">
                          <a:latin typeface="Cambria Math" panose="02040503050406030204" pitchFamily="18" charset="0"/>
                          <a:ea typeface="Cambria Math" panose="02040503050406030204" pitchFamily="18" charset="0"/>
                        </a:rPr>
                        <m:t>𝑅𝑗</m:t>
                      </m:r>
                    </m:oMath>
                  </m:oMathPara>
                </a14:m>
                <a:endParaRPr lang="sv-SE" sz="1350" dirty="0"/>
              </a:p>
            </p:txBody>
          </p:sp>
        </mc:Choice>
        <mc:Fallback xmlns="">
          <p:sp>
            <p:nvSpPr>
              <p:cNvPr id="11" name="textruta 10"/>
              <p:cNvSpPr txBox="1">
                <a:spLocks noRot="1" noChangeAspect="1" noMove="1" noResize="1" noEditPoints="1" noAdjustHandles="1" noChangeArrowheads="1" noChangeShapeType="1" noTextEdit="1"/>
              </p:cNvSpPr>
              <p:nvPr/>
            </p:nvSpPr>
            <p:spPr>
              <a:xfrm>
                <a:off x="1280577" y="3297237"/>
                <a:ext cx="800989" cy="207749"/>
              </a:xfrm>
              <a:prstGeom prst="rect">
                <a:avLst/>
              </a:prstGeom>
              <a:blipFill>
                <a:blip r:embed="rId8"/>
                <a:stretch>
                  <a:fillRect l="-4580" r="-6107" b="-35294"/>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2" name="textruta 11"/>
              <p:cNvSpPr txBox="1"/>
              <p:nvPr/>
            </p:nvSpPr>
            <p:spPr>
              <a:xfrm>
                <a:off x="2642886" y="3297237"/>
                <a:ext cx="1454309" cy="565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v-SE" i="1">
                          <a:latin typeface="Cambria Math" panose="02040503050406030204" pitchFamily="18" charset="0"/>
                        </a:rPr>
                        <m:t>𝐼</m:t>
                      </m:r>
                      <m:r>
                        <a:rPr lang="sv-SE" i="1">
                          <a:latin typeface="Cambria Math" panose="02040503050406030204" pitchFamily="18" charset="0"/>
                          <a:ea typeface="Cambria Math" panose="02040503050406030204" pitchFamily="18" charset="0"/>
                        </a:rPr>
                        <m:t>≈</m:t>
                      </m:r>
                      <m:f>
                        <m:fPr>
                          <m:ctrlPr>
                            <a:rPr lang="sv-SE" i="1">
                              <a:latin typeface="Cambria Math" panose="02040503050406030204" pitchFamily="18" charset="0"/>
                            </a:rPr>
                          </m:ctrlPr>
                        </m:fPr>
                        <m:num>
                          <m:r>
                            <a:rPr lang="sv-SE" i="1">
                              <a:latin typeface="Cambria Math" panose="02040503050406030204" pitchFamily="18" charset="0"/>
                            </a:rPr>
                            <m:t>𝑈</m:t>
                          </m:r>
                        </m:num>
                        <m:den>
                          <m:r>
                            <a:rPr lang="sv-SE" i="1">
                              <a:latin typeface="Cambria Math" panose="02040503050406030204" pitchFamily="18" charset="0"/>
                            </a:rPr>
                            <m:t>𝑍</m:t>
                          </m:r>
                        </m:den>
                      </m:f>
                      <m:r>
                        <a:rPr lang="sv-SE" i="1">
                          <a:latin typeface="Cambria Math" panose="02040503050406030204" pitchFamily="18" charset="0"/>
                        </a:rPr>
                        <m:t>=</m:t>
                      </m:r>
                      <m:f>
                        <m:fPr>
                          <m:ctrlPr>
                            <a:rPr lang="sv-SE" i="1">
                              <a:latin typeface="Cambria Math" panose="02040503050406030204" pitchFamily="18" charset="0"/>
                            </a:rPr>
                          </m:ctrlPr>
                        </m:fPr>
                        <m:num>
                          <m:r>
                            <a:rPr lang="sv-SE" i="1">
                              <a:latin typeface="Cambria Math" panose="02040503050406030204" pitchFamily="18" charset="0"/>
                            </a:rPr>
                            <m:t>𝑥</m:t>
                          </m:r>
                        </m:num>
                        <m:den>
                          <m:r>
                            <a:rPr lang="sv-SE" i="1">
                              <a:latin typeface="Cambria Math" panose="02040503050406030204" pitchFamily="18" charset="0"/>
                            </a:rPr>
                            <m:t>𝑦</m:t>
                          </m:r>
                        </m:den>
                      </m:f>
                      <m:r>
                        <a:rPr lang="sv-SE" i="1">
                          <a:latin typeface="Cambria Math" panose="02040503050406030204" pitchFamily="18" charset="0"/>
                        </a:rPr>
                        <m:t> [</m:t>
                      </m:r>
                      <m:r>
                        <a:rPr lang="sv-SE" i="1">
                          <a:latin typeface="Cambria Math" panose="02040503050406030204" pitchFamily="18" charset="0"/>
                        </a:rPr>
                        <m:t>𝐴</m:t>
                      </m:r>
                      <m:r>
                        <a:rPr lang="sv-SE" i="1">
                          <a:latin typeface="Cambria Math" panose="02040503050406030204" pitchFamily="18" charset="0"/>
                        </a:rPr>
                        <m:t>]</m:t>
                      </m:r>
                    </m:oMath>
                  </m:oMathPara>
                </a14:m>
                <a:endParaRPr lang="sv-SE" dirty="0"/>
              </a:p>
            </p:txBody>
          </p:sp>
        </mc:Choice>
        <mc:Fallback xmlns="">
          <p:sp>
            <p:nvSpPr>
              <p:cNvPr id="12" name="textruta 11"/>
              <p:cNvSpPr txBox="1">
                <a:spLocks noRot="1" noChangeAspect="1" noMove="1" noResize="1" noEditPoints="1" noAdjustHandles="1" noChangeArrowheads="1" noChangeShapeType="1" noTextEdit="1"/>
              </p:cNvSpPr>
              <p:nvPr/>
            </p:nvSpPr>
            <p:spPr>
              <a:xfrm>
                <a:off x="2642886" y="3297237"/>
                <a:ext cx="1454309" cy="565861"/>
              </a:xfrm>
              <a:prstGeom prst="rect">
                <a:avLst/>
              </a:prstGeom>
              <a:blipFill>
                <a:blip r:embed="rId9"/>
                <a:stretch>
                  <a:fillRect/>
                </a:stretch>
              </a:blipFill>
            </p:spPr>
            <p:txBody>
              <a:bodyPr/>
              <a:lstStyle/>
              <a:p>
                <a:r>
                  <a:rPr lang="sv-SE">
                    <a:noFill/>
                  </a:rPr>
                  <a:t> </a:t>
                </a:r>
              </a:p>
            </p:txBody>
          </p:sp>
        </mc:Fallback>
      </mc:AlternateContent>
      <p:sp>
        <p:nvSpPr>
          <p:cNvPr id="14" name="textruta 13"/>
          <p:cNvSpPr txBox="1"/>
          <p:nvPr/>
        </p:nvSpPr>
        <p:spPr>
          <a:xfrm>
            <a:off x="621932" y="4339593"/>
            <a:ext cx="6037230" cy="461665"/>
          </a:xfrm>
          <a:prstGeom prst="rect">
            <a:avLst/>
          </a:prstGeom>
          <a:noFill/>
        </p:spPr>
        <p:txBody>
          <a:bodyPr wrap="none" rtlCol="0">
            <a:spAutoFit/>
          </a:bodyPr>
          <a:lstStyle/>
          <a:p>
            <a:r>
              <a:rPr lang="sv-SE" sz="1200" dirty="0"/>
              <a:t>Om ledningen även har topplinor och marklinor parallellkopplas dessa med </a:t>
            </a:r>
            <a:r>
              <a:rPr lang="sv-SE" sz="1200" dirty="0" err="1"/>
              <a:t>Rj</a:t>
            </a:r>
            <a:r>
              <a:rPr lang="sv-SE" sz="1200" dirty="0"/>
              <a:t> och den</a:t>
            </a:r>
          </a:p>
          <a:p>
            <a:r>
              <a:rPr lang="sv-SE" sz="1200" dirty="0"/>
              <a:t>termen blir ännu mindre. </a:t>
            </a:r>
          </a:p>
        </p:txBody>
      </p:sp>
      <p:pic>
        <p:nvPicPr>
          <p:cNvPr id="15" name="Bildobjekt 14"/>
          <p:cNvPicPr>
            <a:picLocks noChangeAspect="1"/>
          </p:cNvPicPr>
          <p:nvPr/>
        </p:nvPicPr>
        <p:blipFill>
          <a:blip r:embed="rId10"/>
          <a:stretch>
            <a:fillRect/>
          </a:stretch>
        </p:blipFill>
        <p:spPr>
          <a:xfrm>
            <a:off x="4510258" y="2493565"/>
            <a:ext cx="4107656" cy="1607344"/>
          </a:xfrm>
          <a:prstGeom prst="rect">
            <a:avLst/>
          </a:prstGeom>
        </p:spPr>
      </p:pic>
    </p:spTree>
    <p:extLst>
      <p:ext uri="{BB962C8B-B14F-4D97-AF65-F5344CB8AC3E}">
        <p14:creationId xmlns:p14="http://schemas.microsoft.com/office/powerpoint/2010/main" val="364888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330824" y="61040"/>
            <a:ext cx="4198585" cy="369332"/>
          </a:xfrm>
          <a:prstGeom prst="rect">
            <a:avLst/>
          </a:prstGeom>
          <a:noFill/>
        </p:spPr>
        <p:txBody>
          <a:bodyPr wrap="none" rtlCol="0">
            <a:spAutoFit/>
          </a:bodyPr>
          <a:lstStyle/>
          <a:p>
            <a:r>
              <a:rPr lang="sv-SE" dirty="0"/>
              <a:t>Beräkning max ström mellan jordningar</a:t>
            </a:r>
          </a:p>
        </p:txBody>
      </p:sp>
      <p:sp>
        <p:nvSpPr>
          <p:cNvPr id="3" name="textruta 2"/>
          <p:cNvSpPr txBox="1"/>
          <p:nvPr/>
        </p:nvSpPr>
        <p:spPr>
          <a:xfrm>
            <a:off x="393325" y="367300"/>
            <a:ext cx="7586104" cy="4408899"/>
          </a:xfrm>
          <a:prstGeom prst="rect">
            <a:avLst/>
          </a:prstGeom>
          <a:noFill/>
        </p:spPr>
        <p:txBody>
          <a:bodyPr wrap="square" rtlCol="0">
            <a:spAutoFit/>
          </a:bodyPr>
          <a:lstStyle/>
          <a:p>
            <a:r>
              <a:rPr lang="sv-SE" sz="1200" dirty="0"/>
              <a:t>Här antas parallellgång av en givande ledning och en mottagande med </a:t>
            </a:r>
            <a:r>
              <a:rPr lang="sv-SE" sz="1200" b="1" dirty="0"/>
              <a:t>två jordningar </a:t>
            </a:r>
            <a:r>
              <a:rPr lang="sv-SE" sz="1200" dirty="0"/>
              <a:t>och strömmen beräknas mellan dessa. Approximation: koppling mellan topplinor, marklina och jordad fas i mottagande ledning tas inte direkt hänsyn till.</a:t>
            </a:r>
          </a:p>
          <a:p>
            <a:endParaRPr lang="sv-SE" sz="1200" dirty="0"/>
          </a:p>
          <a:p>
            <a:r>
              <a:rPr lang="sv-SE" sz="1200" dirty="0"/>
              <a:t>Inducerad </a:t>
            </a:r>
            <a:r>
              <a:rPr lang="sv-SE" sz="1200" dirty="0" err="1"/>
              <a:t>längsspänning</a:t>
            </a:r>
            <a:r>
              <a:rPr lang="sv-SE" sz="1200" dirty="0"/>
              <a:t> (Här avses den resulterande </a:t>
            </a:r>
            <a:r>
              <a:rPr lang="sv-SE" sz="1200" dirty="0" err="1"/>
              <a:t>längsspänning</a:t>
            </a:r>
            <a:r>
              <a:rPr lang="sv-SE" sz="1200" dirty="0"/>
              <a:t> som även påverkats av strömmar i topplinor och marklina. Bortser man från dessa påverkningar är det den inducerade </a:t>
            </a:r>
            <a:r>
              <a:rPr lang="sv-SE" sz="1200" dirty="0" err="1"/>
              <a:t>längsspänningen</a:t>
            </a:r>
            <a:r>
              <a:rPr lang="sv-SE" sz="1200" dirty="0"/>
              <a:t> för fasen i fråga):</a:t>
            </a:r>
          </a:p>
          <a:p>
            <a:endParaRPr lang="sv-SE" sz="1050" dirty="0"/>
          </a:p>
          <a:p>
            <a:r>
              <a:rPr lang="sv-SE" sz="1200" dirty="0"/>
              <a:t>U = x V/km</a:t>
            </a:r>
          </a:p>
          <a:p>
            <a:endParaRPr lang="sv-SE" sz="1050" dirty="0"/>
          </a:p>
          <a:p>
            <a:r>
              <a:rPr lang="sv-SE" sz="1200" dirty="0"/>
              <a:t>Ledningsimpedanser/serieimpedans (topplinor parallellkopplade med marklina i serie med fasimpedansen):</a:t>
            </a:r>
          </a:p>
          <a:p>
            <a:endParaRPr lang="sv-SE" sz="1050" dirty="0"/>
          </a:p>
          <a:p>
            <a:r>
              <a:rPr lang="sv-SE" sz="1200" dirty="0"/>
              <a:t>Z = y </a:t>
            </a:r>
            <a:r>
              <a:rPr lang="el-GR" sz="1200" dirty="0"/>
              <a:t>Ω</a:t>
            </a:r>
            <a:r>
              <a:rPr lang="sv-SE" sz="1200" dirty="0"/>
              <a:t>/km</a:t>
            </a:r>
          </a:p>
          <a:p>
            <a:endParaRPr lang="sv-SE" sz="1050" dirty="0"/>
          </a:p>
          <a:p>
            <a:r>
              <a:rPr lang="sv-SE" sz="1200" dirty="0"/>
              <a:t>Till detta kommer jordtagsresistanser: </a:t>
            </a:r>
            <a:r>
              <a:rPr lang="sv-SE" sz="1200" dirty="0" err="1"/>
              <a:t>Rj</a:t>
            </a:r>
            <a:r>
              <a:rPr lang="sv-SE" sz="1200" dirty="0"/>
              <a:t> </a:t>
            </a:r>
            <a:r>
              <a:rPr lang="el-GR" sz="1200" dirty="0"/>
              <a:t>Ω</a:t>
            </a:r>
            <a:endParaRPr lang="sv-SE" sz="1200" dirty="0"/>
          </a:p>
          <a:p>
            <a:endParaRPr lang="sv-SE" sz="1200" dirty="0"/>
          </a:p>
          <a:p>
            <a:r>
              <a:rPr lang="sv-SE" sz="1200" dirty="0"/>
              <a:t>Strömmen genom jordtagen blir då för sträckan L km blir:</a:t>
            </a:r>
          </a:p>
          <a:p>
            <a:endParaRPr lang="sv-SE" sz="1050" dirty="0"/>
          </a:p>
          <a:p>
            <a:r>
              <a:rPr lang="sv-SE" sz="1200" dirty="0"/>
              <a:t>I [A] = x [V/km]∙L [km] / </a:t>
            </a:r>
            <a:r>
              <a:rPr lang="sv-SE" sz="1350" dirty="0"/>
              <a:t>(</a:t>
            </a:r>
            <a:r>
              <a:rPr lang="sv-SE" sz="1200" dirty="0"/>
              <a:t>y [</a:t>
            </a:r>
            <a:r>
              <a:rPr lang="el-GR" sz="1200" dirty="0"/>
              <a:t>Ω</a:t>
            </a:r>
            <a:r>
              <a:rPr lang="sv-SE" sz="1200" dirty="0"/>
              <a:t>/km] ∙L [km] + </a:t>
            </a:r>
            <a:r>
              <a:rPr lang="sv-SE" sz="1200" dirty="0" err="1"/>
              <a:t>Rj</a:t>
            </a:r>
            <a:r>
              <a:rPr lang="sv-SE" sz="1200" dirty="0"/>
              <a:t> [</a:t>
            </a:r>
            <a:r>
              <a:rPr lang="el-GR" sz="1200" dirty="0"/>
              <a:t>Ω</a:t>
            </a:r>
            <a:r>
              <a:rPr lang="sv-SE" sz="1200" dirty="0"/>
              <a:t>]</a:t>
            </a:r>
            <a:r>
              <a:rPr lang="sv-SE" sz="1350" dirty="0"/>
              <a:t>)</a:t>
            </a:r>
            <a:r>
              <a:rPr lang="el-GR" sz="1200" dirty="0"/>
              <a:t> </a:t>
            </a:r>
            <a:endParaRPr lang="sv-SE" sz="1200" dirty="0"/>
          </a:p>
          <a:p>
            <a:endParaRPr lang="sv-SE" sz="1050" dirty="0"/>
          </a:p>
          <a:p>
            <a:r>
              <a:rPr lang="sv-SE" sz="1200" dirty="0"/>
              <a:t>Man ser att om jordtagsresistansen är noll eller att L är så stort att </a:t>
            </a:r>
            <a:r>
              <a:rPr lang="sv-SE" sz="1200" dirty="0" err="1"/>
              <a:t>Rj</a:t>
            </a:r>
            <a:r>
              <a:rPr lang="sv-SE" sz="1200" dirty="0"/>
              <a:t> saknar signifikans blir:</a:t>
            </a:r>
          </a:p>
          <a:p>
            <a:endParaRPr lang="sv-SE" sz="1200" dirty="0"/>
          </a:p>
          <a:p>
            <a:r>
              <a:rPr lang="sv-SE" sz="1200" b="1" dirty="0"/>
              <a:t>I = x/y [A]  oberoende av sträckan (om L är tillräckligt stort eller jordtagsresistanserna är tillräckligt små) vilket blir max-ström för det aktuella fallet</a:t>
            </a:r>
          </a:p>
        </p:txBody>
      </p:sp>
    </p:spTree>
    <p:extLst>
      <p:ext uri="{BB962C8B-B14F-4D97-AF65-F5344CB8AC3E}">
        <p14:creationId xmlns:p14="http://schemas.microsoft.com/office/powerpoint/2010/main" val="154958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330824" y="61040"/>
            <a:ext cx="3608680" cy="369332"/>
          </a:xfrm>
          <a:prstGeom prst="rect">
            <a:avLst/>
          </a:prstGeom>
          <a:noFill/>
        </p:spPr>
        <p:txBody>
          <a:bodyPr wrap="none" rtlCol="0">
            <a:spAutoFit/>
          </a:bodyPr>
          <a:lstStyle/>
          <a:p>
            <a:r>
              <a:rPr lang="sv-SE" dirty="0"/>
              <a:t>Värsta fall uppskattad  </a:t>
            </a:r>
            <a:r>
              <a:rPr lang="sv-SE" dirty="0" err="1"/>
              <a:t>maxström</a:t>
            </a:r>
            <a:r>
              <a:rPr lang="sv-SE" dirty="0"/>
              <a:t> </a:t>
            </a:r>
          </a:p>
        </p:txBody>
      </p:sp>
      <p:sp>
        <p:nvSpPr>
          <p:cNvPr id="3" name="textruta 2"/>
          <p:cNvSpPr txBox="1"/>
          <p:nvPr/>
        </p:nvSpPr>
        <p:spPr>
          <a:xfrm>
            <a:off x="393325" y="367300"/>
            <a:ext cx="7586104" cy="3970318"/>
          </a:xfrm>
          <a:prstGeom prst="rect">
            <a:avLst/>
          </a:prstGeom>
          <a:noFill/>
        </p:spPr>
        <p:txBody>
          <a:bodyPr wrap="square" rtlCol="0">
            <a:spAutoFit/>
          </a:bodyPr>
          <a:lstStyle/>
          <a:p>
            <a:r>
              <a:rPr lang="sv-SE" sz="1200" dirty="0"/>
              <a:t>Exempel :</a:t>
            </a:r>
          </a:p>
          <a:p>
            <a:r>
              <a:rPr lang="sv-SE" sz="1200" dirty="0"/>
              <a:t>Detta gäller ledningarna CL5 S6-7 som givande ledning och CL33 S3-4 som mottagande ledning. </a:t>
            </a:r>
          </a:p>
          <a:p>
            <a:r>
              <a:rPr lang="sv-SE" sz="1200" dirty="0"/>
              <a:t> </a:t>
            </a:r>
          </a:p>
          <a:p>
            <a:r>
              <a:rPr lang="sv-SE" sz="1200" dirty="0"/>
              <a:t>När man ska beräkna fasimpedansen för den mottagande ledningen blir den väldigt beroende på hur man hanterar marklinan och </a:t>
            </a:r>
            <a:r>
              <a:rPr lang="sv-SE" sz="1200" dirty="0" err="1"/>
              <a:t>topplinorna</a:t>
            </a:r>
            <a:r>
              <a:rPr lang="sv-SE" sz="1200" dirty="0"/>
              <a:t>. </a:t>
            </a:r>
          </a:p>
          <a:p>
            <a:r>
              <a:rPr lang="sv-SE" sz="1200" dirty="0"/>
              <a:t>CL33 </a:t>
            </a:r>
            <a:r>
              <a:rPr lang="sv-SE" sz="1200" dirty="0" err="1"/>
              <a:t>triplex</a:t>
            </a:r>
            <a:r>
              <a:rPr lang="sv-SE" sz="1200" dirty="0"/>
              <a:t> 910 mm</a:t>
            </a:r>
            <a:r>
              <a:rPr lang="sv-SE" sz="1200" baseline="30000" dirty="0"/>
              <a:t>2</a:t>
            </a:r>
            <a:r>
              <a:rPr lang="sv-SE" sz="1200" dirty="0"/>
              <a:t> med separationen 60 cm. </a:t>
            </a:r>
            <a:r>
              <a:rPr lang="sv-SE" sz="1200" dirty="0" err="1"/>
              <a:t>Topplinorna</a:t>
            </a:r>
            <a:r>
              <a:rPr lang="sv-SE" sz="1200" dirty="0"/>
              <a:t> är Atle och marklinan är Cu 70 mm</a:t>
            </a:r>
            <a:r>
              <a:rPr lang="sv-SE" sz="1200" baseline="30000" dirty="0"/>
              <a:t>2</a:t>
            </a:r>
            <a:r>
              <a:rPr lang="sv-SE" sz="1200" dirty="0"/>
              <a:t>.</a:t>
            </a:r>
            <a:br>
              <a:rPr lang="sv-SE" sz="1200" dirty="0"/>
            </a:br>
            <a:endParaRPr lang="sv-SE" sz="1200" dirty="0"/>
          </a:p>
          <a:p>
            <a:r>
              <a:rPr lang="sv-SE" sz="1200" dirty="0"/>
              <a:t>Om man beräknar </a:t>
            </a:r>
            <a:r>
              <a:rPr lang="sv-SE" sz="1200" dirty="0" err="1"/>
              <a:t>längsspänningen</a:t>
            </a:r>
            <a:r>
              <a:rPr lang="sv-SE" sz="1200" dirty="0"/>
              <a:t> för 4 kA ström i givande ledning erhålls 162,4 V/km </a:t>
            </a:r>
          </a:p>
          <a:p>
            <a:r>
              <a:rPr lang="sv-SE" sz="1200" dirty="0"/>
              <a:t>Fasimpedansen (beloppet) erhålls för olika fall som:</a:t>
            </a:r>
          </a:p>
          <a:p>
            <a:r>
              <a:rPr lang="sv-SE" sz="1200" dirty="0"/>
              <a:t> </a:t>
            </a:r>
          </a:p>
          <a:p>
            <a:r>
              <a:rPr lang="sv-SE" sz="1200" dirty="0"/>
              <a:t>Med perfekt jordade marklina och topplinor:		0,386 Ω/km vilket ger skattad max ström till </a:t>
            </a:r>
            <a:r>
              <a:rPr lang="sv-SE" sz="1200" b="1" dirty="0"/>
              <a:t>421 A</a:t>
            </a:r>
          </a:p>
          <a:p>
            <a:r>
              <a:rPr lang="sv-SE" sz="1200" dirty="0"/>
              <a:t>Med perfekt jordad marklina och ojordade topplinor:	0,516 Ω/km vilket ger skattad max ström till </a:t>
            </a:r>
            <a:r>
              <a:rPr lang="sv-SE" sz="1200" b="1" dirty="0"/>
              <a:t>315 A</a:t>
            </a:r>
          </a:p>
          <a:p>
            <a:r>
              <a:rPr lang="sv-SE" sz="1200" dirty="0"/>
              <a:t>Utan marklina med perfekt jordade topplinor:		0,416 Ω/km vilket ger skattad max ström till </a:t>
            </a:r>
            <a:r>
              <a:rPr lang="sv-SE" sz="1200" b="1" dirty="0"/>
              <a:t>391 A</a:t>
            </a:r>
          </a:p>
          <a:p>
            <a:r>
              <a:rPr lang="sv-SE" sz="1200" dirty="0"/>
              <a:t>Med </a:t>
            </a:r>
            <a:r>
              <a:rPr lang="sv-SE" sz="1200" u="sng" dirty="0"/>
              <a:t>ojordade</a:t>
            </a:r>
            <a:r>
              <a:rPr lang="sv-SE" sz="1200" dirty="0"/>
              <a:t> marklina och topplinor:			0,648 Ω/km vilket ger skattad max ström till </a:t>
            </a:r>
            <a:r>
              <a:rPr lang="sv-SE" sz="1200" b="1" dirty="0"/>
              <a:t>251 A</a:t>
            </a:r>
          </a:p>
          <a:p>
            <a:r>
              <a:rPr lang="sv-SE" sz="1200" dirty="0"/>
              <a:t>Utan marklina med ojordade topplinor:			0,648 Ω/km vilket ger skattad max ström till </a:t>
            </a:r>
            <a:r>
              <a:rPr lang="sv-SE" sz="1200" b="1" dirty="0"/>
              <a:t>251 A</a:t>
            </a:r>
          </a:p>
          <a:p>
            <a:endParaRPr lang="sv-SE" sz="1200" dirty="0"/>
          </a:p>
          <a:p>
            <a:r>
              <a:rPr lang="sv-SE" sz="1200" dirty="0"/>
              <a:t>De två sistnämnda ger en fasimpedans som närmast kan jämföras med en ledning utan marklina och topplinor. Med andra fasledare skulle detta kunna motsvara en 130 eller 220 kV trästolpledning utan topplinor och marklina.</a:t>
            </a:r>
          </a:p>
          <a:p>
            <a:endParaRPr lang="sv-SE" sz="1200" dirty="0"/>
          </a:p>
          <a:p>
            <a:endParaRPr lang="sv-SE" sz="1200" dirty="0"/>
          </a:p>
        </p:txBody>
      </p:sp>
    </p:spTree>
    <p:extLst>
      <p:ext uri="{BB962C8B-B14F-4D97-AF65-F5344CB8AC3E}">
        <p14:creationId xmlns:p14="http://schemas.microsoft.com/office/powerpoint/2010/main" val="16279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330824" y="61040"/>
            <a:ext cx="3608680" cy="369332"/>
          </a:xfrm>
          <a:prstGeom prst="rect">
            <a:avLst/>
          </a:prstGeom>
          <a:noFill/>
        </p:spPr>
        <p:txBody>
          <a:bodyPr wrap="none" rtlCol="0">
            <a:spAutoFit/>
          </a:bodyPr>
          <a:lstStyle/>
          <a:p>
            <a:r>
              <a:rPr lang="sv-SE" dirty="0"/>
              <a:t>Värsta fall uppskattad  </a:t>
            </a:r>
            <a:r>
              <a:rPr lang="sv-SE" dirty="0" err="1"/>
              <a:t>maxström</a:t>
            </a:r>
            <a:r>
              <a:rPr lang="sv-SE" dirty="0"/>
              <a:t> </a:t>
            </a:r>
          </a:p>
        </p:txBody>
      </p:sp>
      <p:sp>
        <p:nvSpPr>
          <p:cNvPr id="3" name="textruta 2"/>
          <p:cNvSpPr txBox="1"/>
          <p:nvPr/>
        </p:nvSpPr>
        <p:spPr>
          <a:xfrm>
            <a:off x="393325" y="367300"/>
            <a:ext cx="7586104" cy="4401205"/>
          </a:xfrm>
          <a:prstGeom prst="rect">
            <a:avLst/>
          </a:prstGeom>
          <a:noFill/>
        </p:spPr>
        <p:txBody>
          <a:bodyPr wrap="square" rtlCol="0">
            <a:spAutoFit/>
          </a:bodyPr>
          <a:lstStyle/>
          <a:p>
            <a:r>
              <a:rPr lang="sv-SE" sz="1400" dirty="0">
                <a:effectLst/>
                <a:latin typeface="Calibri" panose="020F0502020204030204" pitchFamily="34" charset="0"/>
                <a:ea typeface="Calibri" panose="020F0502020204030204" pitchFamily="34" charset="0"/>
              </a:rPr>
              <a:t>Det har kommit upp en fråga om man alltid ska ha dubbla 50 mm</a:t>
            </a:r>
            <a:r>
              <a:rPr lang="sv-SE" sz="1400" baseline="30000" dirty="0">
                <a:effectLst/>
                <a:latin typeface="Calibri" panose="020F0502020204030204" pitchFamily="34" charset="0"/>
                <a:ea typeface="Calibri" panose="020F0502020204030204" pitchFamily="34" charset="0"/>
              </a:rPr>
              <a:t>2</a:t>
            </a:r>
            <a:r>
              <a:rPr lang="sv-SE" sz="1400" dirty="0">
                <a:effectLst/>
                <a:latin typeface="Calibri" panose="020F0502020204030204" pitchFamily="34" charset="0"/>
                <a:ea typeface="Calibri" panose="020F0502020204030204" pitchFamily="34" charset="0"/>
              </a:rPr>
              <a:t> jordningsdon för </a:t>
            </a:r>
            <a:r>
              <a:rPr lang="sv-SE" sz="1400" dirty="0" err="1">
                <a:effectLst/>
                <a:latin typeface="Calibri" panose="020F0502020204030204" pitchFamily="34" charset="0"/>
                <a:ea typeface="Calibri" panose="020F0502020204030204" pitchFamily="34" charset="0"/>
              </a:rPr>
              <a:t>arbetsjordningen</a:t>
            </a:r>
            <a:r>
              <a:rPr lang="sv-SE" sz="1400" dirty="0">
                <a:effectLst/>
                <a:latin typeface="Calibri" panose="020F0502020204030204" pitchFamily="34" charset="0"/>
                <a:ea typeface="Calibri" panose="020F0502020204030204" pitchFamily="34" charset="0"/>
              </a:rPr>
              <a:t> då man arbetar på en ledning som är parallell  med en stamnätsledning. Svaret är nej och det beror på hur den mottagande ledningen är utformad.</a:t>
            </a:r>
            <a:endParaRPr lang="sv-SE" sz="1400" dirty="0">
              <a:effectLst/>
              <a:latin typeface="Calibri" panose="020F0502020204030204" pitchFamily="34" charset="0"/>
              <a:ea typeface="Times New Roman" panose="02020603050405020304" pitchFamily="18" charset="0"/>
            </a:endParaRPr>
          </a:p>
          <a:p>
            <a:r>
              <a:rPr lang="sv-SE" sz="1400" dirty="0">
                <a:effectLst/>
                <a:latin typeface="Calibri" panose="020F0502020204030204" pitchFamily="34" charset="0"/>
                <a:ea typeface="Calibri" panose="020F0502020204030204" pitchFamily="34" charset="0"/>
              </a:rPr>
              <a:t> </a:t>
            </a:r>
            <a:endParaRPr lang="sv-SE" sz="1400" dirty="0">
              <a:effectLst/>
              <a:latin typeface="Calibri" panose="020F0502020204030204" pitchFamily="34" charset="0"/>
              <a:ea typeface="Times New Roman" panose="02020603050405020304" pitchFamily="18" charset="0"/>
            </a:endParaRPr>
          </a:p>
          <a:p>
            <a:r>
              <a:rPr lang="sv-SE" sz="1400" dirty="0">
                <a:effectLst/>
                <a:latin typeface="Calibri" panose="020F0502020204030204" pitchFamily="34" charset="0"/>
                <a:ea typeface="Calibri" panose="020F0502020204030204" pitchFamily="34" charset="0"/>
              </a:rPr>
              <a:t>Har den mottagande ledningen topplinor (oavsett om det finns en genomgående marklina eller inte) ska man ha dubbla 50 mm</a:t>
            </a:r>
            <a:r>
              <a:rPr lang="sv-SE" sz="1400" baseline="30000" dirty="0">
                <a:effectLst/>
                <a:latin typeface="Calibri" panose="020F0502020204030204" pitchFamily="34" charset="0"/>
                <a:ea typeface="Calibri" panose="020F0502020204030204" pitchFamily="34" charset="0"/>
              </a:rPr>
              <a:t>2</a:t>
            </a:r>
            <a:r>
              <a:rPr lang="sv-SE" sz="1400" dirty="0">
                <a:effectLst/>
                <a:latin typeface="Calibri" panose="020F0502020204030204" pitchFamily="34" charset="0"/>
                <a:ea typeface="Calibri" panose="020F0502020204030204" pitchFamily="34" charset="0"/>
              </a:rPr>
              <a:t> jordningsdon som arbetsjordning om man har ändpunktsjordning eller mer än 4 km mellan två arbetsjordningar. </a:t>
            </a:r>
            <a:endParaRPr lang="sv-SE" sz="1400" dirty="0">
              <a:effectLst/>
              <a:latin typeface="Calibri" panose="020F0502020204030204" pitchFamily="34" charset="0"/>
              <a:ea typeface="Times New Roman" panose="02020603050405020304" pitchFamily="18" charset="0"/>
            </a:endParaRPr>
          </a:p>
          <a:p>
            <a:r>
              <a:rPr lang="sv-SE" sz="1400" dirty="0">
                <a:effectLst/>
                <a:latin typeface="Calibri" panose="020F0502020204030204" pitchFamily="34" charset="0"/>
                <a:ea typeface="Calibri" panose="020F0502020204030204" pitchFamily="34" charset="0"/>
              </a:rPr>
              <a:t> </a:t>
            </a:r>
            <a:endParaRPr lang="sv-SE" sz="1400" dirty="0">
              <a:effectLst/>
              <a:latin typeface="Calibri" panose="020F0502020204030204" pitchFamily="34" charset="0"/>
              <a:ea typeface="Times New Roman" panose="02020603050405020304" pitchFamily="18" charset="0"/>
            </a:endParaRPr>
          </a:p>
          <a:p>
            <a:r>
              <a:rPr lang="sv-SE" sz="1400" dirty="0">
                <a:effectLst/>
                <a:latin typeface="Calibri" panose="020F0502020204030204" pitchFamily="34" charset="0"/>
                <a:ea typeface="Calibri" panose="020F0502020204030204" pitchFamily="34" charset="0"/>
              </a:rPr>
              <a:t>Saknar mottagande ledning topplinor måste man komma upp i ca 20 mil mellan jordningar vid parallellgång med en stamnätsledning för att komma upp i knappt 250 A, vilket en enkel 50 mm</a:t>
            </a:r>
            <a:r>
              <a:rPr lang="sv-SE" sz="1400" baseline="30000" dirty="0">
                <a:effectLst/>
                <a:latin typeface="Calibri" panose="020F0502020204030204" pitchFamily="34" charset="0"/>
                <a:ea typeface="Calibri" panose="020F0502020204030204" pitchFamily="34" charset="0"/>
              </a:rPr>
              <a:t>2</a:t>
            </a:r>
            <a:r>
              <a:rPr lang="sv-SE" sz="1400" dirty="0">
                <a:effectLst/>
                <a:latin typeface="Calibri" panose="020F0502020204030204" pitchFamily="34" charset="0"/>
                <a:ea typeface="Calibri" panose="020F0502020204030204" pitchFamily="34" charset="0"/>
              </a:rPr>
              <a:t> klarar. Jag har då räknat med ett jordtagsmotstånd på 50 Ω. Bortser man från jordtagsresistansen blir den teoretiska max strömmen 267 A för en ledning utan topplinor och marklina.</a:t>
            </a:r>
            <a:endParaRPr lang="sv-SE" sz="1400" dirty="0">
              <a:effectLst/>
              <a:latin typeface="Calibri" panose="020F0502020204030204" pitchFamily="34" charset="0"/>
              <a:ea typeface="Times New Roman" panose="02020603050405020304" pitchFamily="18" charset="0"/>
            </a:endParaRPr>
          </a:p>
          <a:p>
            <a:r>
              <a:rPr lang="sv-SE" sz="1400" dirty="0">
                <a:effectLst/>
                <a:latin typeface="Calibri" panose="020F0502020204030204" pitchFamily="34" charset="0"/>
                <a:ea typeface="Calibri" panose="020F0502020204030204" pitchFamily="34" charset="0"/>
              </a:rPr>
              <a:t> </a:t>
            </a:r>
            <a:endParaRPr lang="sv-SE" sz="1400" dirty="0">
              <a:effectLst/>
              <a:latin typeface="Calibri" panose="020F0502020204030204" pitchFamily="34" charset="0"/>
              <a:ea typeface="Times New Roman" panose="02020603050405020304" pitchFamily="18" charset="0"/>
            </a:endParaRPr>
          </a:p>
          <a:p>
            <a:r>
              <a:rPr lang="sv-SE" sz="1400" dirty="0">
                <a:effectLst/>
                <a:latin typeface="Calibri" panose="020F0502020204030204" pitchFamily="34" charset="0"/>
                <a:ea typeface="Calibri" panose="020F0502020204030204" pitchFamily="34" charset="0"/>
              </a:rPr>
              <a:t>Jag har använt mig av en 130 kV-ledning som mottagande ledning med 4 m fasavstånd och en </a:t>
            </a:r>
            <a:r>
              <a:rPr lang="sv-SE" sz="1400" dirty="0" err="1">
                <a:effectLst/>
                <a:latin typeface="Calibri" panose="020F0502020204030204" pitchFamily="34" charset="0"/>
                <a:ea typeface="Calibri" panose="020F0502020204030204" pitchFamily="34" charset="0"/>
              </a:rPr>
              <a:t>Curlew</a:t>
            </a:r>
            <a:r>
              <a:rPr lang="sv-SE" sz="1400" dirty="0">
                <a:effectLst/>
                <a:latin typeface="Calibri" panose="020F0502020204030204" pitchFamily="34" charset="0"/>
                <a:ea typeface="Calibri" panose="020F0502020204030204" pitchFamily="34" charset="0"/>
              </a:rPr>
              <a:t> som faslina. Då topplinor är med har jag satt dessa till Atle. 30 m c-c mellan en 400 kV-ledning med fasaavståndet 11 m och som har 4 kA i ström.</a:t>
            </a:r>
            <a:endParaRPr lang="sv-SE" sz="1400" dirty="0">
              <a:effectLst/>
              <a:latin typeface="Calibri" panose="020F0502020204030204" pitchFamily="34" charset="0"/>
              <a:ea typeface="Times New Roman" panose="02020603050405020304" pitchFamily="18" charset="0"/>
            </a:endParaRPr>
          </a:p>
          <a:p>
            <a:r>
              <a:rPr lang="sv-SE" sz="1400" dirty="0">
                <a:effectLst/>
                <a:latin typeface="Calibri" panose="020F0502020204030204" pitchFamily="34" charset="0"/>
                <a:ea typeface="Calibri" panose="020F0502020204030204" pitchFamily="34" charset="0"/>
              </a:rPr>
              <a:t> </a:t>
            </a:r>
            <a:endParaRPr lang="sv-SE" sz="1400" dirty="0">
              <a:effectLst/>
              <a:latin typeface="Calibri" panose="020F0502020204030204" pitchFamily="34" charset="0"/>
              <a:ea typeface="Times New Roman" panose="02020603050405020304" pitchFamily="18" charset="0"/>
            </a:endParaRPr>
          </a:p>
          <a:p>
            <a:r>
              <a:rPr lang="sv-SE" sz="1400" dirty="0">
                <a:effectLst/>
                <a:latin typeface="Calibri" panose="020F0502020204030204" pitchFamily="34" charset="0"/>
                <a:ea typeface="Calibri" panose="020F0502020204030204" pitchFamily="34" charset="0"/>
              </a:rPr>
              <a:t>Det jag har tittat på är den kontinuerliga strömmen som kan erhållas vid reservdrift på 400 kV-ledning. Om mottagande ledning har en kortslutningsström som är större än 11,5 kA (10 kA i handboken) räcker inte arean 50 mm</a:t>
            </a:r>
            <a:r>
              <a:rPr lang="sv-SE" sz="1400" baseline="30000" dirty="0">
                <a:effectLst/>
                <a:latin typeface="Calibri" panose="020F0502020204030204" pitchFamily="34" charset="0"/>
                <a:ea typeface="Calibri" panose="020F0502020204030204" pitchFamily="34" charset="0"/>
              </a:rPr>
              <a:t>2</a:t>
            </a:r>
            <a:r>
              <a:rPr lang="sv-SE" sz="1400" dirty="0">
                <a:effectLst/>
                <a:latin typeface="Calibri" panose="020F0502020204030204" pitchFamily="34" charset="0"/>
                <a:ea typeface="Calibri" panose="020F0502020204030204" pitchFamily="34" charset="0"/>
              </a:rPr>
              <a:t> om man inte använder stationsjordningen (ändpunktsjordar).</a:t>
            </a:r>
            <a:endParaRPr lang="sv-SE" sz="14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877738277"/>
      </p:ext>
    </p:extLst>
  </p:cSld>
  <p:clrMapOvr>
    <a:masterClrMapping/>
  </p:clrMapOvr>
</p:sld>
</file>

<file path=ppt/theme/theme1.xml><?xml version="1.0" encoding="utf-8"?>
<a:theme xmlns:a="http://schemas.openxmlformats.org/drawingml/2006/main" name="Vattenfall">
  <a:themeElements>
    <a:clrScheme name="Vattenfall 2018">
      <a:dk1>
        <a:sysClr val="windowText" lastClr="000000"/>
      </a:dk1>
      <a:lt1>
        <a:sysClr val="window" lastClr="FFFFFF"/>
      </a:lt1>
      <a:dk2>
        <a:srgbClr val="4E4B48"/>
      </a:dk2>
      <a:lt2>
        <a:srgbClr val="E7E6E6"/>
      </a:lt2>
      <a:accent1>
        <a:srgbClr val="2071B5"/>
      </a:accent1>
      <a:accent2>
        <a:srgbClr val="FFDA00"/>
      </a:accent2>
      <a:accent3>
        <a:srgbClr val="005C63"/>
      </a:accent3>
      <a:accent4>
        <a:srgbClr val="3DC07C"/>
      </a:accent4>
      <a:accent5>
        <a:srgbClr val="1E324F"/>
      </a:accent5>
      <a:accent6>
        <a:srgbClr val="D1266B"/>
      </a:accent6>
      <a:hlink>
        <a:srgbClr val="2071B5"/>
      </a:hlink>
      <a:folHlink>
        <a:srgbClr val="D1266B"/>
      </a:folHlink>
    </a:clrScheme>
    <a:fontScheme name="Vattenf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defPPr>
      </a:lstStyle>
    </a:txDef>
  </a:objectDefaults>
  <a:extraClrSchemeLst/>
  <a:extLst>
    <a:ext uri="{05A4C25C-085E-4340-85A3-A5531E510DB2}">
      <thm15:themeFamily xmlns:thm15="http://schemas.microsoft.com/office/thememl/2012/main" name="200130_Vattenfall_PPT_Eng_1.5 NEW WITHOUT CONFIDENTIALITY.potx" id="{AA4735DC-8F66-4303-B8C2-15C807D382A9}" vid="{C43A6136-8B51-4D05-B1B9-975D09172C7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a1259a8-9be4-4f50-8927-e6dd8ca9402d">CJNPSU43Z3K6-618119540-259161</_dlc_DocId>
    <lcf76f155ced4ddcb4097134ff3c332f xmlns="c1eae208-2788-40aa-8b82-ebc99d20d5d6">
      <Terms xmlns="http://schemas.microsoft.com/office/infopath/2007/PartnerControls"/>
    </lcf76f155ced4ddcb4097134ff3c332f>
    <TaxCatchAll xmlns="2a1259a8-9be4-4f50-8927-e6dd8ca9402d" xsi:nil="true"/>
    <_ip_UnifiedCompliancePolicyUIAction xmlns="http://schemas.microsoft.com/sharepoint/v3" xsi:nil="true"/>
    <_dlc_DocIdUrl xmlns="2a1259a8-9be4-4f50-8927-e6dd8ca9402d">
      <Url>https://vattenfall.sharepoint.com/sites/VSN/_layouts/15/DocIdRedir.aspx?ID=CJNPSU43Z3K6-618119540-259161</Url>
      <Description>CJNPSU43Z3K6-618119540-259161</Description>
    </_dlc_DocIdUrl>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38FA31718725C46A988027E818AEAE0" ma:contentTypeVersion="18" ma:contentTypeDescription="Skapa ett nytt dokument." ma:contentTypeScope="" ma:versionID="86cc6d9a960c06149eaf1a6074e4bb64">
  <xsd:schema xmlns:xsd="http://www.w3.org/2001/XMLSchema" xmlns:xs="http://www.w3.org/2001/XMLSchema" xmlns:p="http://schemas.microsoft.com/office/2006/metadata/properties" xmlns:ns1="http://schemas.microsoft.com/sharepoint/v3" xmlns:ns2="2a1259a8-9be4-4f50-8927-e6dd8ca9402d" xmlns:ns3="c1eae208-2788-40aa-8b82-ebc99d20d5d6" xmlns:ns4="3f673806-adda-4a0a-be14-7358a35860db" targetNamespace="http://schemas.microsoft.com/office/2006/metadata/properties" ma:root="true" ma:fieldsID="8409ccfcf98bb31f05d0ec897553af05" ns1:_="" ns2:_="" ns3:_="" ns4:_="">
    <xsd:import namespace="http://schemas.microsoft.com/sharepoint/v3"/>
    <xsd:import namespace="2a1259a8-9be4-4f50-8927-e6dd8ca9402d"/>
    <xsd:import namespace="c1eae208-2788-40aa-8b82-ebc99d20d5d6"/>
    <xsd:import namespace="3f673806-adda-4a0a-be14-7358a35860d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1:_ip_UnifiedCompliancePolicyProperties" minOccurs="0"/>
                <xsd:element ref="ns1:_ip_UnifiedCompliancePolicyUIAc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Egenskaper för enhetlig efterlevnadsprincip" ma:hidden="true" ma:internalName="_ip_UnifiedCompliancePolicyProperties">
      <xsd:simpleType>
        <xsd:restriction base="dms:Note"/>
      </xsd:simpleType>
    </xsd:element>
    <xsd:element name="_ip_UnifiedCompliancePolicyUIAction" ma:index="25" nillable="true" ma:displayName="Gränssnittsåtgärd för enhetlig efterlevnadsprincip"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1259a8-9be4-4f50-8927-e6dd8ca9402d"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4ab98a47-b25a-4886-8a85-b789bbf3f9d0}" ma:internalName="TaxCatchAll" ma:showField="CatchAllData" ma:web="3f673806-adda-4a0a-be14-7358a35860d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eae208-2788-40aa-8b82-ebc99d20d5d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Bildmarkeringar" ma:readOnly="false" ma:fieldId="{5cf76f15-5ced-4ddc-b409-7134ff3c332f}" ma:taxonomyMulti="true" ma:sspId="37527e17-69f7-4063-85d7-6a8e0146bc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673806-adda-4a0a-be14-7358a35860db"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DB840EA-9994-44B2-BABF-D7ACA100B985}">
  <ds:schemaRefs>
    <ds:schemaRef ds:uri="http://purl.org/dc/terms/"/>
    <ds:schemaRef ds:uri="c1eae208-2788-40aa-8b82-ebc99d20d5d6"/>
    <ds:schemaRef ds:uri="http://schemas.microsoft.com/office/2006/documentManagement/types"/>
    <ds:schemaRef ds:uri="3f673806-adda-4a0a-be14-7358a35860db"/>
    <ds:schemaRef ds:uri="http://purl.org/dc/elements/1.1/"/>
    <ds:schemaRef ds:uri="http://schemas.microsoft.com/office/2006/metadata/properties"/>
    <ds:schemaRef ds:uri="http://schemas.microsoft.com/office/infopath/2007/PartnerControls"/>
    <ds:schemaRef ds:uri="2a1259a8-9be4-4f50-8927-e6dd8ca9402d"/>
    <ds:schemaRef ds:uri="http://schemas.microsoft.com/sharepoint/v3"/>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AF1B750-339F-4101-BC0A-FA5F9BD1196B}">
  <ds:schemaRefs>
    <ds:schemaRef ds:uri="http://schemas.microsoft.com/sharepoint/v3/contenttype/forms"/>
  </ds:schemaRefs>
</ds:datastoreItem>
</file>

<file path=customXml/itemProps3.xml><?xml version="1.0" encoding="utf-8"?>
<ds:datastoreItem xmlns:ds="http://schemas.openxmlformats.org/officeDocument/2006/customXml" ds:itemID="{16906210-B1FC-445B-909C-B33A592E3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1259a8-9be4-4f50-8927-e6dd8ca9402d"/>
    <ds:schemaRef ds:uri="c1eae208-2788-40aa-8b82-ebc99d20d5d6"/>
    <ds:schemaRef ds:uri="3f673806-adda-4a0a-be14-7358a35860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2C5935E-DFB7-4E6C-B665-562B6FB53AB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1078</Words>
  <Application>Microsoft Office PowerPoint</Application>
  <PresentationFormat>Bildspel på skärmen (16:9)</PresentationFormat>
  <Paragraphs>95</Paragraphs>
  <Slides>8</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Cambria Math</vt:lpstr>
      <vt:lpstr>Vattenfall</vt:lpstr>
      <vt:lpstr>SVK rekomendationer </vt:lpstr>
      <vt:lpstr>Jordningsplan  </vt:lpstr>
      <vt:lpstr>Jordningsplan  </vt:lpstr>
      <vt:lpstr>Jordningsplan  </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Induktion</dc:title>
  <dc:creator>Nilsson Per (GS-DE7)</dc:creator>
  <cp:lastModifiedBy>Stefan Jonsson</cp:lastModifiedBy>
  <cp:revision>46</cp:revision>
  <dcterms:created xsi:type="dcterms:W3CDTF">2021-01-20T17:29:58Z</dcterms:created>
  <dcterms:modified xsi:type="dcterms:W3CDTF">2024-04-03T09:05:15Z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2482000</vt:r8>
  </property>
  <property fmtid="{D5CDD505-2E9C-101B-9397-08002B2CF9AE}" pid="3" name="ContentTypeId">
    <vt:lpwstr>0x010100D38FA31718725C46A988027E818AEAE0</vt:lpwstr>
  </property>
  <property fmtid="{D5CDD505-2E9C-101B-9397-08002B2CF9AE}" pid="4" name="ComplianceAssetId">
    <vt:lpwstr/>
  </property>
  <property fmtid="{D5CDD505-2E9C-101B-9397-08002B2CF9AE}" pid="5" name="_dlc_DocIdItemGuid">
    <vt:lpwstr>16bf8cb7-3e07-476a-bdfc-1442277752f7</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y fmtid="{D5CDD505-2E9C-101B-9397-08002B2CF9AE}" pid="9" name="MSIP_Label_e4aaaee5-c84d-4c37-ab3c-99d07fb6d639_Enabled">
    <vt:lpwstr>true</vt:lpwstr>
  </property>
  <property fmtid="{D5CDD505-2E9C-101B-9397-08002B2CF9AE}" pid="10" name="MSIP_Label_e4aaaee5-c84d-4c37-ab3c-99d07fb6d639_SetDate">
    <vt:lpwstr>2023-08-21T10:00:58Z</vt:lpwstr>
  </property>
  <property fmtid="{D5CDD505-2E9C-101B-9397-08002B2CF9AE}" pid="11" name="MSIP_Label_e4aaaee5-c84d-4c37-ab3c-99d07fb6d639_Method">
    <vt:lpwstr>Privileged</vt:lpwstr>
  </property>
  <property fmtid="{D5CDD505-2E9C-101B-9397-08002B2CF9AE}" pid="12" name="MSIP_Label_e4aaaee5-c84d-4c37-ab3c-99d07fb6d639_Name">
    <vt:lpwstr>e4aaaee5-c84d-4c37-ab3c-99d07fb6d639</vt:lpwstr>
  </property>
  <property fmtid="{D5CDD505-2E9C-101B-9397-08002B2CF9AE}" pid="13" name="MSIP_Label_e4aaaee5-c84d-4c37-ab3c-99d07fb6d639_SiteId">
    <vt:lpwstr>f8be18a6-f648-4a47-be73-86d6c5c6604d</vt:lpwstr>
  </property>
  <property fmtid="{D5CDD505-2E9C-101B-9397-08002B2CF9AE}" pid="14" name="MSIP_Label_e4aaaee5-c84d-4c37-ab3c-99d07fb6d639_ActionId">
    <vt:lpwstr>86402ca4-13e4-4ca1-9ef8-faf45769ef7d</vt:lpwstr>
  </property>
  <property fmtid="{D5CDD505-2E9C-101B-9397-08002B2CF9AE}" pid="15" name="MSIP_Label_e4aaaee5-c84d-4c37-ab3c-99d07fb6d639_ContentBits">
    <vt:lpwstr>2</vt:lpwstr>
  </property>
  <property fmtid="{D5CDD505-2E9C-101B-9397-08002B2CF9AE}" pid="16" name="ClassificationContentMarkingFooterLocations">
    <vt:lpwstr>Vattenfall:4\Vattenfall Presentation:6</vt:lpwstr>
  </property>
  <property fmtid="{D5CDD505-2E9C-101B-9397-08002B2CF9AE}" pid="17" name="ClassificationContentMarkingFooterText">
    <vt:lpwstr>Confidentiality: C1 - Public</vt:lpwstr>
  </property>
</Properties>
</file>